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8" r:id="rId3"/>
    <p:sldId id="287" r:id="rId4"/>
    <p:sldId id="285" r:id="rId5"/>
    <p:sldId id="271" r:id="rId6"/>
    <p:sldId id="274" r:id="rId7"/>
    <p:sldId id="276" r:id="rId8"/>
    <p:sldId id="289" r:id="rId9"/>
    <p:sldId id="294" r:id="rId10"/>
    <p:sldId id="293" r:id="rId11"/>
    <p:sldId id="291" r:id="rId12"/>
    <p:sldId id="29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1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5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4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8C07-6C64-460B-8207-BE6BD5FEA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21F0-A721-4356-9DE6-39295477C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5310" y="-1176715"/>
            <a:ext cx="6858002" cy="917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631" y="1772816"/>
            <a:ext cx="7772400" cy="2187674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b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межполушарное взаимодействие » </a:t>
            </a:r>
            <a:endParaRPr lang="ru-RU" sz="3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13176"/>
            <a:ext cx="3960440" cy="136815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Соловьёва М.В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115 г. Тверь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75861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0472" y="6525344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68.userapi.com/impf/eWF7rEazrGhWf8j2QURGffJ_sYfHB2OjnpS9Eg/7zIWqKWsTs8.jpg?size=1280x960&amp;quality=95&amp;sign=47f49433306322c27706e974003d0ca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7" y="623831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75861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0472" y="6525344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5 сад\Desktop\6edjN0ND5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3" y="587521"/>
            <a:ext cx="7317890" cy="54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75861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0472" y="6525344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4719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4719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44719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52129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8464" y="6381328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868" y="116632"/>
            <a:ext cx="8135079" cy="504056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развивать тело,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стрессоустойчивость организма, синхронизировать работу полушарий,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улучшать мыслительную деятельность, улучшать память и внимание,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творческую деятельность.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овладевает умениями, которые ранее были недоступны ему.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9" y="4725144"/>
            <a:ext cx="7295878" cy="18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60155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631" y="1772816"/>
            <a:ext cx="7772400" cy="218767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ФГОС  ДО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1 п.1.6)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2400" y="6093296"/>
            <a:ext cx="216024" cy="288032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6" y="-1143000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53083"/>
            <a:ext cx="4608512" cy="4047977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развитии умственных способностей и физического здоровья через определённые двигательные упражнения.</a:t>
            </a:r>
          </a:p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5079" cy="189964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ума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упражнения)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3020"/>
            <a:ext cx="3638737" cy="26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4467" y="1628800"/>
            <a:ext cx="7772400" cy="218767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взаимодействия,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способствующее активизации мыслительной деятельности.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межполушарной специализации;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работы полушарий;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способностей;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памяти, внимания, речи;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мышления;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3416424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3542" y="-1143000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0455" y="6525344"/>
            <a:ext cx="45719" cy="168396"/>
          </a:xfrm>
        </p:spPr>
        <p:txBody>
          <a:bodyPr>
            <a:normAutofit fontScale="25000" lnSpcReduction="20000"/>
          </a:bodyPr>
          <a:lstStyle/>
          <a:p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859" y="169978"/>
            <a:ext cx="8135079" cy="218767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улучшить :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1924" y="2254762"/>
            <a:ext cx="245192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0800000">
            <a:off x="3451423" y="2277621"/>
            <a:ext cx="688529" cy="868680"/>
          </a:xfrm>
          <a:prstGeom prst="ben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 flipH="1">
            <a:off x="4502120" y="2277621"/>
            <a:ext cx="710546" cy="868680"/>
          </a:xfrm>
          <a:prstGeom prst="ben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0" y="5227597"/>
            <a:ext cx="7127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07" y="3789040"/>
            <a:ext cx="7318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62" y="3789039"/>
            <a:ext cx="7127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28" y="5229200"/>
            <a:ext cx="7318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4" y="5229200"/>
            <a:ext cx="24812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8" y="3741413"/>
            <a:ext cx="24812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75" y="2230949"/>
            <a:ext cx="24812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62" y="3741412"/>
            <a:ext cx="24812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5181574"/>
            <a:ext cx="24812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1022" y="3877275"/>
            <a:ext cx="2303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023" y="5247109"/>
            <a:ext cx="2227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9756" y="2323252"/>
            <a:ext cx="230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317" y="3725518"/>
            <a:ext cx="25423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утомляемость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6353" y="5198510"/>
            <a:ext cx="1892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43000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4896544" cy="446449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Растяжки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Дыхательные упражнения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Глазодвигательные упражнения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Телесные движения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Упражнения для релаксации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</a:t>
            </a:r>
            <a:r>
              <a:rPr lang="ru-RU" sz="2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</a:t>
            </a: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444"/>
            <a:ext cx="8135079" cy="18002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9153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340768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3519153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18" y="4419153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4149080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8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75861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0472" y="6525344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557781" y="188639"/>
            <a:ext cx="45719" cy="88435"/>
          </a:xfrm>
        </p:spPr>
        <p:txBody>
          <a:bodyPr>
            <a:noAutofit/>
          </a:bodyPr>
          <a:lstStyle/>
          <a:p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38" y="277075"/>
            <a:ext cx="2304256" cy="231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99" y="2865475"/>
            <a:ext cx="2880000" cy="20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5718" r="2256" b="4253"/>
          <a:stretch/>
        </p:blipFill>
        <p:spPr bwMode="auto">
          <a:xfrm>
            <a:off x="4343266" y="2754994"/>
            <a:ext cx="3655863" cy="23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68582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99" y="5368582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00" y="5412383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608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00" y="299851"/>
            <a:ext cx="3247856" cy="21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1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976" y="-1159431"/>
            <a:ext cx="6890863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0472" y="6525344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1-99.userapi.com/impf/BMflViJaRSsxF59ir5Us3Ae_LM1u60SFV-IzFA/7EwlvEWxko0.jpg?size=1280x960&amp;quality=95&amp;sign=b70ad92948c4353bb1dba32557a3f77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8426"/>
            <a:ext cx="7636501" cy="57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407" y="-1175861"/>
            <a:ext cx="685800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0472" y="6525344"/>
            <a:ext cx="216024" cy="21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2.userapi.com/impf/6UeTSGtPIVT1eRwTWwkVwM7VnSf0fJdxCxGXAQ/8tVXioJf7J0.jpg?size=1280x960&amp;quality=95&amp;sign=83cc0655b2cebc68128ec50123bffda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1" y="521856"/>
            <a:ext cx="7664753" cy="57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98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«Кинезиологические упражнения,  развивающие межполушарное взаимодействие » </vt:lpstr>
      <vt:lpstr>Одной из задач ФГОС  ДО  (Раздел 1 п.1.6)   является 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</vt:lpstr>
      <vt:lpstr>Гимнастика для ума (кинезиологические упражнения)</vt:lpstr>
      <vt:lpstr> Цель: развитие межполушарного взаимодействия, способствующее активизации мыслительной деятельности.  Задачи: развитие межполушарной специализации; синхронизация работы полушарий; развитие мелкой моторики; развитие способностей; развитие памяти, внимания, речи; развитие мышления;</vt:lpstr>
      <vt:lpstr>Применение метода кинезиологии помогает улучшить :</vt:lpstr>
      <vt:lpstr>Виды кинезиологических упражнений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кинезиологические упражнения помогают развивать тело,  повышать стрессоустойчивость организма, синхронизировать работу полушарий,  улучшать мыслительную деятельность, улучшать память и внимание, развивать творческую деятельность. Ребёнок овладевает умениями, которые ранее были недоступны ему.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115 сад</cp:lastModifiedBy>
  <cp:revision>63</cp:revision>
  <dcterms:created xsi:type="dcterms:W3CDTF">2022-03-01T14:31:02Z</dcterms:created>
  <dcterms:modified xsi:type="dcterms:W3CDTF">2022-04-12T11:09:54Z</dcterms:modified>
</cp:coreProperties>
</file>