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A97C-9D6F-413A-B1E9-58030455347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B197-01D7-4530-B962-3D08D4E18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27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26.jpg" /><Relationship Id="rId5" Type="http://schemas.openxmlformats.org/officeDocument/2006/relationships/image" Target="../media/image25.jpg" /><Relationship Id="rId4" Type="http://schemas.openxmlformats.org/officeDocument/2006/relationships/image" Target="../media/image2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jpeg" /><Relationship Id="rId5" Type="http://schemas.openxmlformats.org/officeDocument/2006/relationships/image" Target="../media/image30.png" /><Relationship Id="rId4" Type="http://schemas.openxmlformats.org/officeDocument/2006/relationships/image" Target="../media/image2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jpeg" /><Relationship Id="rId4" Type="http://schemas.openxmlformats.org/officeDocument/2006/relationships/image" Target="../media/image3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yandex.ru/efir?stream_id=46b45ef05ad1bd1798a39a12252fa671&amp;from_block=logo_partner_player" TargetMode="External" /><Relationship Id="rId4" Type="http://schemas.openxmlformats.org/officeDocument/2006/relationships/image" Target="../media/image4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4.jpg" /><Relationship Id="rId4" Type="http://schemas.openxmlformats.org/officeDocument/2006/relationships/image" Target="../media/image43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6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50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jpeg" /><Relationship Id="rId5" Type="http://schemas.openxmlformats.org/officeDocument/2006/relationships/image" Target="../media/image48.jpeg" /><Relationship Id="rId4" Type="http://schemas.openxmlformats.org/officeDocument/2006/relationships/image" Target="../media/image4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g" /><Relationship Id="rId4" Type="http://schemas.openxmlformats.org/officeDocument/2006/relationships/image" Target="../media/image1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по ознакомлению  с окружающим миром во второй младшей группе </a:t>
            </a:r>
          </a:p>
          <a:p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«Цветы»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4148" y="44371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Примечание </a:t>
            </a:r>
          </a:p>
          <a:p>
            <a:r>
              <a:rPr lang="ru-RU" b="1" dirty="0">
                <a:solidFill>
                  <a:schemeClr val="bg1"/>
                </a:solidFill>
              </a:rPr>
              <a:t>Показ слайдов с  начала</a:t>
            </a:r>
          </a:p>
        </p:txBody>
      </p:sp>
    </p:spTree>
    <p:extLst>
      <p:ext uri="{BB962C8B-B14F-4D97-AF65-F5344CB8AC3E}">
        <p14:creationId xmlns:p14="http://schemas.microsoft.com/office/powerpoint/2010/main" val="1813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36021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 развивается и растет цветок…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0419"/>
            <a:ext cx="5976664" cy="50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2924944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росток с листочками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11967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Взрослое растение с бутоном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9807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Взрослое растение с цветком</a:t>
            </a:r>
          </a:p>
        </p:txBody>
      </p:sp>
    </p:spTree>
    <p:extLst>
      <p:ext uri="{BB962C8B-B14F-4D97-AF65-F5344CB8AC3E}">
        <p14:creationId xmlns:p14="http://schemas.microsoft.com/office/powerpoint/2010/main" val="92275588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2448272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51520" y="1513521"/>
            <a:ext cx="3312368" cy="1411423"/>
          </a:xfrm>
          <a:prstGeom prst="cloudCallout">
            <a:avLst>
              <a:gd name="adj1" fmla="val 9217"/>
              <a:gd name="adj2" fmla="val 998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1279948">
            <a:off x="685952" y="1648813"/>
            <a:ext cx="295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 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давайте поиграем в цветы?!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9302"/>
            <a:ext cx="4800600" cy="631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Детская песенка-Цвет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176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знаете ли вы, где  могут расти цветы…?!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9212"/>
            <a:ext cx="4176464" cy="51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5030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саду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63738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цветы –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садовые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77911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44855"/>
            <a:ext cx="1368153" cy="215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1" y="3886274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3490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" y="22054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10290"/>
            <a:ext cx="3888432" cy="549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6890" y="24599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 поле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266" y="3412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 цветы –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полевые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12858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30283"/>
            <a:ext cx="12241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29000"/>
            <a:ext cx="126940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7968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6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600"/>
            <a:ext cx="3888432" cy="517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673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комнате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081" y="20323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Значит цветы –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комнатные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8270"/>
            <a:ext cx="144016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1440160" cy="234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64" y="3933023"/>
            <a:ext cx="14257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3504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5"/>
            <a:ext cx="2274679" cy="3413993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323528" y="278074"/>
            <a:ext cx="7704856" cy="3294942"/>
          </a:xfrm>
          <a:prstGeom prst="cloudCallout">
            <a:avLst>
              <a:gd name="adj1" fmla="val 35869"/>
              <a:gd name="adj2" fmla="val 694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1335635">
            <a:off x="1105492" y="789835"/>
            <a:ext cx="6731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, мамы и папы ! У меня для Вам интересный мультик</a:t>
            </a:r>
          </a:p>
          <a:p>
            <a:r>
              <a:rPr lang="en-US" sz="2400" dirty="0">
                <a:solidFill>
                  <a:srgbClr val="FFFF00"/>
                </a:solidFill>
                <a:hlinkClick r:id="rId5"/>
              </a:rPr>
              <a:t>https://yandex.ru/efir?stream_id=46b45ef05ad1bd1798a39a12252fa671&amp;from_block=logo_partner_player</a:t>
            </a:r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4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теперь когда вы узнали, что цветы не только красивые но и полезные.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необходимо беречь и ухаживать за ними!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84431"/>
            <a:ext cx="280831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07804" y="556855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рвите полевые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цветы!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8724"/>
            <a:ext cx="269223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84380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7446" y="569166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Поливайте садовые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цветы!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5457156"/>
            <a:ext cx="311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Поливайте и протирайте 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листочки комнатным 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цветам!</a:t>
            </a:r>
          </a:p>
        </p:txBody>
      </p:sp>
    </p:spTree>
    <p:extLst>
      <p:ext uri="{BB962C8B-B14F-4D97-AF65-F5344CB8AC3E}">
        <p14:creationId xmlns:p14="http://schemas.microsoft.com/office/powerpoint/2010/main" val="28854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489155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5796136" y="908720"/>
            <a:ext cx="3055441" cy="1872208"/>
          </a:xfrm>
          <a:prstGeom prst="cloudCallout">
            <a:avLst>
              <a:gd name="adj1" fmla="val -30505"/>
              <a:gd name="adj2" fmla="val 12707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4208" y="1106160"/>
            <a:ext cx="2027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для Вас интересные задания…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8" y="1484784"/>
            <a:ext cx="511256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9828" y="2752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из каких частей состоит цветок?!</a:t>
            </a:r>
          </a:p>
        </p:txBody>
      </p:sp>
    </p:spTree>
    <p:extLst>
      <p:ext uri="{BB962C8B-B14F-4D97-AF65-F5344CB8AC3E}">
        <p14:creationId xmlns:p14="http://schemas.microsoft.com/office/powerpoint/2010/main" val="32480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одним словом!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1124744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" y="3645024"/>
            <a:ext cx="1188131" cy="213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2489"/>
            <a:ext cx="1222761" cy="212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37" y="3644641"/>
            <a:ext cx="1224136" cy="21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2489"/>
            <a:ext cx="5400600" cy="462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95936" y="1886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Расскажи, что было сначала,  что потом…?! </a:t>
            </a:r>
          </a:p>
        </p:txBody>
      </p:sp>
    </p:spTree>
    <p:extLst>
      <p:ext uri="{BB962C8B-B14F-4D97-AF65-F5344CB8AC3E}">
        <p14:creationId xmlns:p14="http://schemas.microsoft.com/office/powerpoint/2010/main" val="25446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27363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 rot="21220980">
            <a:off x="2831111" y="532631"/>
            <a:ext cx="6125740" cy="3511519"/>
          </a:xfrm>
          <a:prstGeom prst="cloudCallout">
            <a:avLst>
              <a:gd name="adj1" fmla="val -53889"/>
              <a:gd name="adj2" fmla="val 589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папы- Вы большие молодцы!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, наше  знакомство с цветами,  подошло к концу.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 спасибо и до новых встреч !</a:t>
            </a:r>
          </a:p>
        </p:txBody>
      </p:sp>
    </p:spTree>
    <p:extLst>
      <p:ext uri="{BB962C8B-B14F-4D97-AF65-F5344CB8AC3E}">
        <p14:creationId xmlns:p14="http://schemas.microsoft.com/office/powerpoint/2010/main" val="96357406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знакомство детей с миром цветов.</a:t>
            </a:r>
          </a:p>
          <a:p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цветами ( роза, лилия, тюльпан); (ромашка,, одуванчик, колокольчик ) ( герань, фиалка , бальзамин);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строением;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развитием и ростом цветка 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произрастания;</a:t>
            </a:r>
          </a:p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бережное  и заботливое отношение к цветам.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1386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726"/>
            <a:ext cx="234252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304477">
            <a:off x="736453" y="1530283"/>
            <a:ext cx="602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 rot="21136581">
            <a:off x="922978" y="403332"/>
            <a:ext cx="6372456" cy="3317794"/>
          </a:xfrm>
          <a:prstGeom prst="cloudCallout">
            <a:avLst>
              <a:gd name="adj1" fmla="val 28296"/>
              <a:gd name="adj2" fmla="val 852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090158">
            <a:off x="1875653" y="967798"/>
            <a:ext cx="5295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 , ребята, мамы и папы!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 цветок «Ромашка»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с вами познакомимся с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«цветами»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 цветов   необычен и разнообразен.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знакомство начинается …</a:t>
            </a:r>
          </a:p>
        </p:txBody>
      </p:sp>
    </p:spTree>
    <p:extLst>
      <p:ext uri="{BB962C8B-B14F-4D97-AF65-F5344CB8AC3E}">
        <p14:creationId xmlns:p14="http://schemas.microsoft.com/office/powerpoint/2010/main" val="779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30" y="2204864"/>
            <a:ext cx="271912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– царица цветов. «Меня называют царицей цветов, за запах , за цвет моих лепестков…»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66429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80831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14127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розовая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030" y="1412776"/>
            <a:ext cx="271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красная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14127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желтая</a:t>
            </a:r>
          </a:p>
        </p:txBody>
      </p:sp>
    </p:spTree>
    <p:extLst>
      <p:ext uri="{BB962C8B-B14F-4D97-AF65-F5344CB8AC3E}">
        <p14:creationId xmlns:p14="http://schemas.microsoft.com/office/powerpoint/2010/main" val="16970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757700"/>
            <a:ext cx="2916324" cy="35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57701"/>
            <a:ext cx="2736304" cy="355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57700"/>
            <a:ext cx="2808312" cy="355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5516" y="260648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– одно из красивейших  растений с крупными цветками. Название «лилия» обозначает «белизна» (белый), но цветки ее бывают самого разного цвета…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16" y="1772816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белая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745" y="172664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тигровая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176" y="177281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розовая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– название от персидского слова «тюрбан» и дано это название цветку за сходство его бутонов  с восточным головным убором, напоминающим чалму…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943550"/>
            <a:ext cx="1044116" cy="111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1"/>
            <a:ext cx="100811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8312"/>
            <a:ext cx="2731366" cy="255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27363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077073"/>
            <a:ext cx="284268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141277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красный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26369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Тюльпан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розовый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3283243"/>
            <a:ext cx="284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желтый </a:t>
            </a:r>
          </a:p>
        </p:txBody>
      </p:sp>
    </p:spTree>
    <p:extLst>
      <p:ext uri="{BB962C8B-B14F-4D97-AF65-F5344CB8AC3E}">
        <p14:creationId xmlns:p14="http://schemas.microsoft.com/office/powerpoint/2010/main" val="2926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" y="2717574"/>
            <a:ext cx="2788757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– растение, с цветками у которых лепестки былые, а середина желтая. Некоторые виды ромашки – лечебные, отваром можно лечит кашель и ранки.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7574"/>
            <a:ext cx="2736704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18864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– растение лекарственное. Его применяют для лечения разных болезней. В молодых листочках  содержится много витаминов.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7574"/>
            <a:ext cx="2808312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84168" y="18864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– красивый цветок. Форма цветка похожа на «колокол» и название  свое получил от слова «колокол». Но из-за того , что он маленький его назвали ласково – «колокольчик».</a:t>
            </a:r>
          </a:p>
        </p:txBody>
      </p:sp>
    </p:spTree>
    <p:extLst>
      <p:ext uri="{BB962C8B-B14F-4D97-AF65-F5344CB8AC3E}">
        <p14:creationId xmlns:p14="http://schemas.microsoft.com/office/powerpoint/2010/main" val="21268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99992"/>
            <a:ext cx="28083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9992"/>
            <a:ext cx="266429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504" y="251953"/>
            <a:ext cx="2808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Герань – называют доктор «ухо-горло-нос» . Эфирное масло герани полезно для лечения простуды. Запах герани отпугивает моль.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(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сенполия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растение имеет махровые , похожие на  розу , лилию цветы. Бывают разного цвета: белые, розовые, синие, красные и даже зеленые.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25195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Бальзамин – многие называют это растение  «Ванька мокрый» из-за мелких капель на листьях, которые выделяют цветы. Еще одно имя «Ванька-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встанька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».  Из- за умения стебля поворачиваться кверху к свету, солнышку</a:t>
            </a:r>
            <a:r>
              <a:rPr lang="ru-RU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099992"/>
            <a:ext cx="280831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3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знаете ли вы…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2322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5724128" y="1484784"/>
            <a:ext cx="2880320" cy="1584176"/>
          </a:xfrm>
          <a:prstGeom prst="cloudCallout">
            <a:avLst>
              <a:gd name="adj1" fmla="val -12158"/>
              <a:gd name="adj2" fmla="val 1300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03739">
            <a:off x="6176562" y="1849300"/>
            <a:ext cx="242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состоит цветок?!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417646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4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584</Words>
  <Application>Microsoft Office PowerPoint</Application>
  <PresentationFormat>Экран (4:3)</PresentationFormat>
  <Paragraphs>87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soloshenkoanastasia@yandex.ru</cp:lastModifiedBy>
  <cp:revision>52</cp:revision>
  <dcterms:created xsi:type="dcterms:W3CDTF">2020-05-15T19:24:39Z</dcterms:created>
  <dcterms:modified xsi:type="dcterms:W3CDTF">2022-06-14T10:02:43Z</dcterms:modified>
</cp:coreProperties>
</file>