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7" r:id="rId4"/>
    <p:sldId id="269" r:id="rId5"/>
    <p:sldId id="271" r:id="rId6"/>
    <p:sldId id="274" r:id="rId7"/>
    <p:sldId id="284" r:id="rId8"/>
    <p:sldId id="272" r:id="rId9"/>
    <p:sldId id="287" r:id="rId10"/>
    <p:sldId id="288" r:id="rId11"/>
    <p:sldId id="293" r:id="rId12"/>
    <p:sldId id="289" r:id="rId13"/>
    <p:sldId id="290" r:id="rId14"/>
    <p:sldId id="292" r:id="rId15"/>
    <p:sldId id="294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F2F2F2"/>
    <a:srgbClr val="FF6600"/>
    <a:srgbClr val="004600"/>
    <a:srgbClr val="006000"/>
    <a:srgbClr val="008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88710" autoAdjust="0"/>
  </p:normalViewPr>
  <p:slideViewPr>
    <p:cSldViewPr>
      <p:cViewPr varScale="1">
        <p:scale>
          <a:sx n="64" d="100"/>
          <a:sy n="64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2BA3B-8F65-4200-B980-0C6D9BBCA750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880B93-C587-4820-A86B-7FD055D18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D5D44-7129-4CA4-AE67-5B056909A2A3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21F74-968A-4FB0-B2D0-E88B0DDE1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483310C-186D-406C-B575-256AD0953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24B35-A290-4E71-9FDF-DFD764116FC8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CFD0B-E177-48DE-8D25-690D75E8D254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CB9D4E2-942C-4259-82B2-A89B080DC2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57393-E92B-493E-BBD7-A4616F9225E9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A77F51-8710-4C41-91C8-80181E9C8C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DAE3E438-4876-4B2C-A78E-E69FC5F8A232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666A0-FC6F-4844-AEF9-C152C6D782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09C96-219E-4E01-A0BB-E206ED1BB5AD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1F51AA3-178C-44F8-97B0-599B75B1C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ECCCF-A04E-4DFC-B0CA-78AF4B961C14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7CCF7C7C-8F89-4F8F-9AF0-D14CC7E9C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98BDA-892E-4700-B760-AD163B12FD9A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2D2BC1-F2CA-42F3-9DD4-E3692B34EC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7C5B79-F018-4E5D-BFF0-6D3955739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CF04A-BCCB-4B0A-9AA6-E069050C58BB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7144E2E-04D2-45E0-A371-3DC0F7D65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63B620E-9675-4C42-B145-7425AF691A48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B31077-304C-4214-A328-F7786CD91293}" type="datetimeFigureOut">
              <a:rPr lang="ru-RU" smtClean="0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EB7B98-3EF6-4CD6-A65F-4014C1F4F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051" name="Группа 5"/>
          <p:cNvGrpSpPr>
            <a:grpSpLocks/>
          </p:cNvGrpSpPr>
          <p:nvPr/>
        </p:nvGrpSpPr>
        <p:grpSpPr bwMode="auto">
          <a:xfrm>
            <a:off x="684213" y="201613"/>
            <a:ext cx="8016875" cy="2686050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428596" y="285728"/>
            <a:ext cx="80724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_ModernoBrk" pitchFamily="82" charset="-52"/>
              </a:rPr>
              <a:t>Правила   безопасности</a:t>
            </a:r>
          </a:p>
          <a:p>
            <a:pPr algn="ctr"/>
            <a:r>
              <a:rPr lang="ru-RU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_ModernoBrk" pitchFamily="82" charset="-52"/>
              </a:rPr>
              <a:t>в</a:t>
            </a:r>
            <a:r>
              <a:rPr lang="ru-RU" sz="5400" b="1" i="1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_ModernoBrk" pitchFamily="82" charset="-52"/>
              </a:rPr>
              <a:t> </a:t>
            </a:r>
            <a:r>
              <a:rPr lang="ru-RU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_ModernoBrk" pitchFamily="82" charset="-52"/>
              </a:rPr>
              <a:t>быту</a:t>
            </a:r>
            <a:endParaRPr lang="ru-RU" sz="20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_ModernoBrk" pitchFamily="82" charset="-52"/>
            </a:endParaRPr>
          </a:p>
        </p:txBody>
      </p:sp>
      <p:grpSp>
        <p:nvGrpSpPr>
          <p:cNvPr id="2054" name="Группа 94"/>
          <p:cNvGrpSpPr>
            <a:grpSpLocks/>
          </p:cNvGrpSpPr>
          <p:nvPr/>
        </p:nvGrpSpPr>
        <p:grpSpPr bwMode="auto">
          <a:xfrm>
            <a:off x="642910" y="5429264"/>
            <a:ext cx="755650" cy="503237"/>
            <a:chOff x="3451433" y="2533423"/>
            <a:chExt cx="2564605" cy="2516300"/>
          </a:xfrm>
        </p:grpSpPr>
        <p:sp>
          <p:nvSpPr>
            <p:cNvPr id="160" name="Полилиния 95"/>
            <p:cNvSpPr/>
            <p:nvPr/>
          </p:nvSpPr>
          <p:spPr>
            <a:xfrm rot="1952823">
              <a:off x="5197089" y="3930487"/>
              <a:ext cx="818949" cy="25401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96"/>
            <p:cNvSpPr/>
            <p:nvPr/>
          </p:nvSpPr>
          <p:spPr>
            <a:xfrm rot="1952823">
              <a:off x="5267132" y="3287517"/>
              <a:ext cx="716579" cy="62709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97"/>
            <p:cNvSpPr/>
            <p:nvPr/>
          </p:nvSpPr>
          <p:spPr>
            <a:xfrm rot="1952823">
              <a:off x="4803779" y="2533423"/>
              <a:ext cx="490290" cy="8652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98"/>
            <p:cNvSpPr/>
            <p:nvPr/>
          </p:nvSpPr>
          <p:spPr>
            <a:xfrm rot="1952823">
              <a:off x="5051619" y="3009695"/>
              <a:ext cx="447188" cy="531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00"/>
            <p:cNvSpPr/>
            <p:nvPr/>
          </p:nvSpPr>
          <p:spPr>
            <a:xfrm rot="1952823">
              <a:off x="4017156" y="2628677"/>
              <a:ext cx="1023687" cy="6032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Полилиния 101"/>
            <p:cNvSpPr/>
            <p:nvPr/>
          </p:nvSpPr>
          <p:spPr>
            <a:xfrm rot="1952823">
              <a:off x="4960024" y="4232126"/>
              <a:ext cx="953647" cy="41276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7" name="Полилиния 102"/>
            <p:cNvSpPr/>
            <p:nvPr/>
          </p:nvSpPr>
          <p:spPr>
            <a:xfrm rot="1952823">
              <a:off x="4620593" y="4192434"/>
              <a:ext cx="646539" cy="8572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8" name="Полилиния 103"/>
            <p:cNvSpPr/>
            <p:nvPr/>
          </p:nvSpPr>
          <p:spPr>
            <a:xfrm rot="1952823">
              <a:off x="3559190" y="3200203"/>
              <a:ext cx="1018301" cy="34132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Полилиния 104"/>
            <p:cNvSpPr/>
            <p:nvPr/>
          </p:nvSpPr>
          <p:spPr>
            <a:xfrm rot="1952823">
              <a:off x="3666946" y="3462150"/>
              <a:ext cx="684256" cy="833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Полилиния 105"/>
            <p:cNvSpPr/>
            <p:nvPr/>
          </p:nvSpPr>
          <p:spPr>
            <a:xfrm rot="1952823">
              <a:off x="3451433" y="3358961"/>
              <a:ext cx="1066789" cy="49214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1" name="Полилиния 106"/>
            <p:cNvSpPr/>
            <p:nvPr/>
          </p:nvSpPr>
          <p:spPr>
            <a:xfrm rot="1952823">
              <a:off x="3904010" y="3763789"/>
              <a:ext cx="506456" cy="817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Полилиния 107"/>
            <p:cNvSpPr/>
            <p:nvPr/>
          </p:nvSpPr>
          <p:spPr>
            <a:xfrm rot="1952823">
              <a:off x="3968664" y="3827292"/>
              <a:ext cx="511845" cy="92873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Полилиния 108"/>
            <p:cNvSpPr/>
            <p:nvPr/>
          </p:nvSpPr>
          <p:spPr>
            <a:xfrm rot="1952823">
              <a:off x="4184177" y="3946363"/>
              <a:ext cx="463353" cy="100017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Полилиния 109"/>
            <p:cNvSpPr/>
            <p:nvPr/>
          </p:nvSpPr>
          <p:spPr>
            <a:xfrm rot="1952823">
              <a:off x="4491285" y="4120996"/>
              <a:ext cx="522617" cy="89697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5" name="Полилиния 110"/>
            <p:cNvSpPr/>
            <p:nvPr/>
          </p:nvSpPr>
          <p:spPr>
            <a:xfrm rot="1952823">
              <a:off x="5283294" y="2692180"/>
              <a:ext cx="280167" cy="90491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Полилиния 111"/>
            <p:cNvSpPr/>
            <p:nvPr/>
          </p:nvSpPr>
          <p:spPr>
            <a:xfrm rot="1952823">
              <a:off x="5294069" y="2962068"/>
              <a:ext cx="457967" cy="73821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Полилиния 112"/>
            <p:cNvSpPr/>
            <p:nvPr/>
          </p:nvSpPr>
          <p:spPr>
            <a:xfrm rot="1952823">
              <a:off x="5019292" y="4144807"/>
              <a:ext cx="953643" cy="404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13"/>
            <p:cNvSpPr/>
            <p:nvPr/>
          </p:nvSpPr>
          <p:spPr>
            <a:xfrm rot="1952823">
              <a:off x="4803779" y="4200374"/>
              <a:ext cx="727355" cy="7302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" name="Полилиния 114"/>
            <p:cNvSpPr/>
            <p:nvPr/>
          </p:nvSpPr>
          <p:spPr>
            <a:xfrm rot="1952823">
              <a:off x="4216504" y="3993990"/>
              <a:ext cx="409475" cy="69059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6" name="Группа 6"/>
          <p:cNvGrpSpPr>
            <a:grpSpLocks/>
          </p:cNvGrpSpPr>
          <p:nvPr/>
        </p:nvGrpSpPr>
        <p:grpSpPr bwMode="auto">
          <a:xfrm rot="20468983">
            <a:off x="7723879" y="4085364"/>
            <a:ext cx="1079500" cy="674687"/>
            <a:chOff x="3451433" y="2533423"/>
            <a:chExt cx="2564605" cy="2516300"/>
          </a:xfrm>
        </p:grpSpPr>
        <p:sp>
          <p:nvSpPr>
            <p:cNvPr id="139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0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5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6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9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60" name="Группа 72"/>
          <p:cNvGrpSpPr>
            <a:grpSpLocks/>
          </p:cNvGrpSpPr>
          <p:nvPr/>
        </p:nvGrpSpPr>
        <p:grpSpPr bwMode="auto">
          <a:xfrm rot="11207092">
            <a:off x="6828847" y="3183149"/>
            <a:ext cx="741362" cy="460375"/>
            <a:chOff x="3451433" y="2533423"/>
            <a:chExt cx="2564605" cy="2516300"/>
          </a:xfrm>
        </p:grpSpPr>
        <p:sp>
          <p:nvSpPr>
            <p:cNvPr id="76" name="Полилиния 75"/>
            <p:cNvSpPr/>
            <p:nvPr/>
          </p:nvSpPr>
          <p:spPr>
            <a:xfrm rot="1952823">
              <a:off x="5200940" y="3942869"/>
              <a:ext cx="818260" cy="25162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1952823">
              <a:off x="5263794" y="3294663"/>
              <a:ext cx="713916" cy="6247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 rot="1952823">
              <a:off x="4806357" y="2537742"/>
              <a:ext cx="483266" cy="8676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 rot="1952823">
              <a:off x="5048575" y="3026183"/>
              <a:ext cx="444823" cy="52928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 rot="1952823">
              <a:off x="4014704" y="2645269"/>
              <a:ext cx="1021449" cy="5987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 rot="1952823">
              <a:off x="4956536" y="4225302"/>
              <a:ext cx="955549" cy="41649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 rot="1952823">
              <a:off x="4619619" y="4200713"/>
              <a:ext cx="648016" cy="85901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 rot="1952823">
              <a:off x="3551938" y="3216502"/>
              <a:ext cx="1021449" cy="3384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 rot="1952823">
              <a:off x="3667807" y="3464422"/>
              <a:ext cx="680966" cy="8329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952823">
              <a:off x="3445595" y="3370094"/>
              <a:ext cx="1065383" cy="4945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 rot="1952823">
              <a:off x="3905195" y="3772228"/>
              <a:ext cx="510723" cy="81562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 rot="1952823">
              <a:off x="3962037" y="3839383"/>
              <a:ext cx="516216" cy="9284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 rot="1952823">
              <a:off x="4178981" y="3949539"/>
              <a:ext cx="461300" cy="100652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 rot="1952823">
              <a:off x="4483614" y="4126210"/>
              <a:ext cx="527200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 rot="1952823">
              <a:off x="5285467" y="2691219"/>
              <a:ext cx="280077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 rot="1952823">
              <a:off x="5286991" y="2967091"/>
              <a:ext cx="461300" cy="73753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 rot="1952823">
              <a:off x="5017510" y="4155583"/>
              <a:ext cx="961039" cy="3991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 rot="1952823">
              <a:off x="4803347" y="4214363"/>
              <a:ext cx="730393" cy="72885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 rot="1952823">
              <a:off x="4214044" y="4010767"/>
              <a:ext cx="411873" cy="685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61" name="Группа 116"/>
          <p:cNvGrpSpPr>
            <a:grpSpLocks/>
          </p:cNvGrpSpPr>
          <p:nvPr/>
        </p:nvGrpSpPr>
        <p:grpSpPr bwMode="auto">
          <a:xfrm rot="8615639">
            <a:off x="4587165" y="6000835"/>
            <a:ext cx="647700" cy="504825"/>
            <a:chOff x="3451433" y="2533423"/>
            <a:chExt cx="2564605" cy="2516300"/>
          </a:xfrm>
        </p:grpSpPr>
        <p:sp>
          <p:nvSpPr>
            <p:cNvPr id="55" name="Полилиния 54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64" name="TextBox 180"/>
          <p:cNvSpPr txBox="1">
            <a:spLocks noChangeArrowheads="1"/>
          </p:cNvSpPr>
          <p:nvPr/>
        </p:nvSpPr>
        <p:spPr bwMode="auto">
          <a:xfrm>
            <a:off x="5857884" y="5429264"/>
            <a:ext cx="3000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" name="Picture 4" descr="http://t2.gstatic.com/images?q=tbn:ANd9GcT0Dg06R7JdUaW-FSfbdKIfHwldB_0X7vRP7Q3-cxpwC4vW5-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2770703" cy="250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 descr="http://kid-info.ru/wp-content/uploads/2012/04/pozharnaya_bezopas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214686"/>
            <a:ext cx="2802608" cy="261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Группа 50"/>
          <p:cNvGrpSpPr>
            <a:grpSpLocks/>
          </p:cNvGrpSpPr>
          <p:nvPr/>
        </p:nvGrpSpPr>
        <p:grpSpPr bwMode="auto">
          <a:xfrm>
            <a:off x="2214546" y="5715016"/>
            <a:ext cx="1041400" cy="895986"/>
            <a:chOff x="3451433" y="2533423"/>
            <a:chExt cx="2564605" cy="2516300"/>
          </a:xfrm>
        </p:grpSpPr>
        <p:sp>
          <p:nvSpPr>
            <p:cNvPr id="97" name="Полилиния 96"/>
            <p:cNvSpPr/>
            <p:nvPr/>
          </p:nvSpPr>
          <p:spPr>
            <a:xfrm rot="1952823">
              <a:off x="5203391" y="3930720"/>
              <a:ext cx="817078" cy="25698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 rot="1952823">
              <a:off x="5271439" y="3296571"/>
              <a:ext cx="711522" cy="62640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 rot="1952823">
              <a:off x="4809861" y="2545102"/>
              <a:ext cx="488681" cy="86196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 rot="1952823">
              <a:off x="5051781" y="3014719"/>
              <a:ext cx="445678" cy="5353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 rot="1952823">
              <a:off x="4014308" y="2634451"/>
              <a:ext cx="1024278" cy="59962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952823">
              <a:off x="4962504" y="4237608"/>
              <a:ext cx="953908" cy="41224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 rot="1952823">
              <a:off x="4622182" y="4194947"/>
              <a:ext cx="648970" cy="8566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 rot="1952823">
              <a:off x="3560633" y="3212133"/>
              <a:ext cx="1020370" cy="3372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 rot="1952823">
              <a:off x="3670243" y="3466777"/>
              <a:ext cx="680246" cy="8405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 rot="1952823">
              <a:off x="3453697" y="3364836"/>
              <a:ext cx="1063373" cy="49255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 rot="1952823">
              <a:off x="3907134" y="3775472"/>
              <a:ext cx="512138" cy="8191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 rot="1952823">
              <a:off x="3969284" y="3826817"/>
              <a:ext cx="516049" cy="93156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 rot="1952823">
              <a:off x="4185015" y="3956488"/>
              <a:ext cx="461316" cy="10011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 rot="1952823">
              <a:off x="4491942" y="4121869"/>
              <a:ext cx="523867" cy="89944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 rot="1952823">
              <a:off x="5288939" y="2700323"/>
              <a:ext cx="277570" cy="90479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 rot="1952823">
              <a:off x="5296931" y="2971814"/>
              <a:ext cx="457408" cy="73347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 rot="1952823">
              <a:off x="5018766" y="4154356"/>
              <a:ext cx="953908" cy="40153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 rot="1952823">
              <a:off x="4810729" y="4208626"/>
              <a:ext cx="731070" cy="7281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 rot="1952823">
              <a:off x="4217853" y="3997266"/>
              <a:ext cx="410494" cy="6852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2"/>
            <a:ext cx="4729805" cy="4151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332656"/>
            <a:ext cx="27488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позвонил звонок,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 сперва в глазок,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гости кто пришел, узнай,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чужим - не открывай!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нет глазка, тогда: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же там?» - спроси всегда,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не станут отвечать –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Дверь не надо открывать!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9" name="Полилиния 8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9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0" name="Овал 19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18434" name="Picture 2" descr="http://img3.vashgorod.ru/uploads/images/news/t5/f1082.jpg"/>
          <p:cNvPicPr>
            <a:picLocks noChangeAspect="1" noChangeArrowheads="1"/>
          </p:cNvPicPr>
          <p:nvPr/>
        </p:nvPicPr>
        <p:blipFill>
          <a:blip r:embed="rId2"/>
          <a:srcRect l="15790" t="18406" r="14979"/>
          <a:stretch>
            <a:fillRect/>
          </a:stretch>
        </p:blipFill>
        <p:spPr bwMode="auto">
          <a:xfrm>
            <a:off x="4355976" y="3140968"/>
            <a:ext cx="3853662" cy="295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643050"/>
            <a:ext cx="571504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ты один остался,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дверь открыть пытался.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02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скорее набери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полицию позови!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24" name="Полилиния 2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.mypage.ru/60275ce610ea4ed6decb8752e0bc6093_d4ac72617245a2b9a534939df1e37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314660" cy="4297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3106034" cy="559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Буль- буль-буль – вода бежит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 в ванную спешит.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смелый капитан,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он купаться сам.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плыви, кораблик мой,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поплаваю с тобой!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из дома не уплыть,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забуду кран закрыть!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-kopilka.ru/upload/blogs/11249_e2676bb9e47048b1ac07a357e80dbc0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218915" cy="447064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14346" y="214290"/>
            <a:ext cx="35719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вам твердят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зря: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Играть со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спичками нельзя!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 опасен, к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сожаленью,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всех людей без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исключенья!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так трудно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потушить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может всё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вокруг спалить!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уже в огне –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дом...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Опасны шалости с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orum.materinstvo.ru/uploads/1257076827/post-7089-1257165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4645713" cy="4536841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214346" y="785794"/>
            <a:ext cx="34289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играйте острыми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Вилками, ножами.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такой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«игрушкой» просто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Что-нибудь поранить.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больно, будет </a:t>
            </a: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грустно,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Мама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наругает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      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Неужели вам игрушек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доме не хватает?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571744"/>
            <a:ext cx="49292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плохо тебе     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Набери всем знакомо «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трудно, к тебе врач придет,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поможет тебе и боль отведет.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0"/>
            <a:ext cx="1857356" cy="1928802"/>
            <a:chOff x="1824929" y="908720"/>
            <a:chExt cx="4261609" cy="4558955"/>
          </a:xfrm>
        </p:grpSpPr>
        <p:sp>
          <p:nvSpPr>
            <p:cNvPr id="4" name="Полилиния 3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4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5" name="Овал 14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9698" name="Picture 2" descr="http://www.funlib.ru/cimg/2014/101903/1232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220045" cy="4671992"/>
          </a:xfrm>
          <a:prstGeom prst="rect">
            <a:avLst/>
          </a:prstGeom>
          <a:noFill/>
        </p:spPr>
      </p:pic>
      <p:grpSp>
        <p:nvGrpSpPr>
          <p:cNvPr id="17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18" name="Полилиния 17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571744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Выпал на пол уголёк, Деревянный пол зажёг, Не смотри, не жди, не стой, А залей его: (водой)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5" name="Полилиния 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6" name="Овал 1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1785926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Загадки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429132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огнём бороться мы должны –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смелые работники,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водою мы напарники.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очень людям всем нужны,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кто же мы? (пожарные)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2500306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Условия: если дети поступают правильно -хлопать, если не правильно - топать.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 я теперь, друзья,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 огнем играть нельзя. (хлопают)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Спички весело горят,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с ними я играть. (топают)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 убежал за дом,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играет он с огнем. (топают)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опасен, Маша знает,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Утюг больше не включает. (хлопают) Вика с Лерою играют,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печи газ зажигают. (топают)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теперь ребята знают,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 огнем играть нельзя? (да)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1785926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Игра "Топаем, хлопаем". </a:t>
            </a:r>
          </a:p>
        </p:txBody>
      </p:sp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928663" y="-214338"/>
            <a:ext cx="7715304" cy="2500330"/>
            <a:chOff x="683568" y="201477"/>
            <a:chExt cx="8018166" cy="2686008"/>
          </a:xfrm>
        </p:grpSpPr>
        <p:sp>
          <p:nvSpPr>
            <p:cNvPr id="25" name="Полилиния 24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9"/>
          <p:cNvGrpSpPr>
            <a:grpSpLocks/>
          </p:cNvGrpSpPr>
          <p:nvPr/>
        </p:nvGrpSpPr>
        <p:grpSpPr bwMode="auto"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075" name="Группа 5"/>
          <p:cNvGrpSpPr>
            <a:grpSpLocks/>
          </p:cNvGrpSpPr>
          <p:nvPr/>
        </p:nvGrpSpPr>
        <p:grpSpPr bwMode="auto">
          <a:xfrm>
            <a:off x="928662" y="-285776"/>
            <a:ext cx="8018462" cy="2686051"/>
            <a:chOff x="683568" y="201477"/>
            <a:chExt cx="8018166" cy="2686008"/>
          </a:xfrm>
          <a:noFill/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77" name="Группа 23"/>
          <p:cNvGrpSpPr>
            <a:grpSpLocks/>
          </p:cNvGrpSpPr>
          <p:nvPr/>
        </p:nvGrpSpPr>
        <p:grpSpPr bwMode="auto"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0 h 1340768"/>
                <a:gd name="connsiteX1" fmla="*/ 9144000 w 9144000"/>
                <a:gd name="connsiteY1" fmla="*/ 0 h 1340768"/>
                <a:gd name="connsiteX2" fmla="*/ 9144000 w 9144000"/>
                <a:gd name="connsiteY2" fmla="*/ 1340768 h 1340768"/>
                <a:gd name="connsiteX3" fmla="*/ 0 w 9144000"/>
                <a:gd name="connsiteY3" fmla="*/ 1340768 h 1340768"/>
                <a:gd name="connsiteX4" fmla="*/ 0 w 9144000"/>
                <a:gd name="connsiteY4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23528 w 9144000"/>
                <a:gd name="connsiteY1" fmla="*/ 360040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611560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95536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1187624 w 9144000"/>
                <a:gd name="connsiteY5" fmla="*/ 648072 h 1700808"/>
                <a:gd name="connsiteX6" fmla="*/ 9144000 w 9144000"/>
                <a:gd name="connsiteY6" fmla="*/ 360040 h 1700808"/>
                <a:gd name="connsiteX7" fmla="*/ 9144000 w 9144000"/>
                <a:gd name="connsiteY7" fmla="*/ 1700808 h 1700808"/>
                <a:gd name="connsiteX8" fmla="*/ 0 w 9144000"/>
                <a:gd name="connsiteY8" fmla="*/ 1700808 h 1700808"/>
                <a:gd name="connsiteX9" fmla="*/ 0 w 9144000"/>
                <a:gd name="connsiteY9" fmla="*/ 360040 h 1700808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1691680 w 9144000"/>
                <a:gd name="connsiteY7" fmla="*/ 432048 h 1628800"/>
                <a:gd name="connsiteX8" fmla="*/ 9144000 w 9144000"/>
                <a:gd name="connsiteY8" fmla="*/ 288032 h 1628800"/>
                <a:gd name="connsiteX9" fmla="*/ 9144000 w 9144000"/>
                <a:gd name="connsiteY9" fmla="*/ 1628800 h 1628800"/>
                <a:gd name="connsiteX10" fmla="*/ 0 w 9144000"/>
                <a:gd name="connsiteY10" fmla="*/ 1628800 h 1628800"/>
                <a:gd name="connsiteX11" fmla="*/ 0 w 9144000"/>
                <a:gd name="connsiteY11" fmla="*/ 288032 h 1628800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835696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2195736 w 9144000"/>
                <a:gd name="connsiteY9" fmla="*/ 720080 h 1916832"/>
                <a:gd name="connsiteX10" fmla="*/ 9144000 w 9144000"/>
                <a:gd name="connsiteY10" fmla="*/ 576064 h 1916832"/>
                <a:gd name="connsiteX11" fmla="*/ 9144000 w 9144000"/>
                <a:gd name="connsiteY11" fmla="*/ 1916832 h 1916832"/>
                <a:gd name="connsiteX12" fmla="*/ 0 w 9144000"/>
                <a:gd name="connsiteY12" fmla="*/ 1916832 h 1916832"/>
                <a:gd name="connsiteX13" fmla="*/ 0 w 9144000"/>
                <a:gd name="connsiteY1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9144000 w 9144000"/>
                <a:gd name="connsiteY11" fmla="*/ 576064 h 1916832"/>
                <a:gd name="connsiteX12" fmla="*/ 9144000 w 9144000"/>
                <a:gd name="connsiteY12" fmla="*/ 1916832 h 1916832"/>
                <a:gd name="connsiteX13" fmla="*/ 0 w 9144000"/>
                <a:gd name="connsiteY13" fmla="*/ 1916832 h 1916832"/>
                <a:gd name="connsiteX14" fmla="*/ 0 w 9144000"/>
                <a:gd name="connsiteY1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83768 w 9144000"/>
                <a:gd name="connsiteY11" fmla="*/ 288032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203848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9144000 w 9144000"/>
                <a:gd name="connsiteY18" fmla="*/ 576064 h 1916832"/>
                <a:gd name="connsiteX19" fmla="*/ 9144000 w 9144000"/>
                <a:gd name="connsiteY19" fmla="*/ 1916832 h 1916832"/>
                <a:gd name="connsiteX20" fmla="*/ 0 w 9144000"/>
                <a:gd name="connsiteY20" fmla="*/ 1916832 h 1916832"/>
                <a:gd name="connsiteX21" fmla="*/ 0 w 9144000"/>
                <a:gd name="connsiteY2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9144000 w 9144000"/>
                <a:gd name="connsiteY23" fmla="*/ 576064 h 1916832"/>
                <a:gd name="connsiteX24" fmla="*/ 9144000 w 9144000"/>
                <a:gd name="connsiteY24" fmla="*/ 1916832 h 1916832"/>
                <a:gd name="connsiteX25" fmla="*/ 0 w 9144000"/>
                <a:gd name="connsiteY25" fmla="*/ 1916832 h 1916832"/>
                <a:gd name="connsiteX26" fmla="*/ 0 w 9144000"/>
                <a:gd name="connsiteY2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9144000 w 9144000"/>
                <a:gd name="connsiteY24" fmla="*/ 576064 h 1916832"/>
                <a:gd name="connsiteX25" fmla="*/ 9144000 w 9144000"/>
                <a:gd name="connsiteY25" fmla="*/ 1916832 h 1916832"/>
                <a:gd name="connsiteX26" fmla="*/ 0 w 9144000"/>
                <a:gd name="connsiteY26" fmla="*/ 1916832 h 1916832"/>
                <a:gd name="connsiteX27" fmla="*/ 0 w 9144000"/>
                <a:gd name="connsiteY2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9144000 w 9144000"/>
                <a:gd name="connsiteY26" fmla="*/ 576064 h 1916832"/>
                <a:gd name="connsiteX27" fmla="*/ 9144000 w 9144000"/>
                <a:gd name="connsiteY27" fmla="*/ 1916832 h 1916832"/>
                <a:gd name="connsiteX28" fmla="*/ 0 w 9144000"/>
                <a:gd name="connsiteY28" fmla="*/ 1916832 h 1916832"/>
                <a:gd name="connsiteX29" fmla="*/ 0 w 9144000"/>
                <a:gd name="connsiteY2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6876256 w 9144000"/>
                <a:gd name="connsiteY28" fmla="*/ 864096 h 1916832"/>
                <a:gd name="connsiteX29" fmla="*/ 9144000 w 9144000"/>
                <a:gd name="connsiteY29" fmla="*/ 576064 h 1916832"/>
                <a:gd name="connsiteX30" fmla="*/ 9144000 w 9144000"/>
                <a:gd name="connsiteY30" fmla="*/ 1916832 h 1916832"/>
                <a:gd name="connsiteX31" fmla="*/ 0 w 9144000"/>
                <a:gd name="connsiteY31" fmla="*/ 1916832 h 1916832"/>
                <a:gd name="connsiteX32" fmla="*/ 0 w 9144000"/>
                <a:gd name="connsiteY32" fmla="*/ 576064 h 1916832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532440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316416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80" name="Группа 94"/>
            <p:cNvGrpSpPr>
              <a:grpSpLocks/>
            </p:cNvGrpSpPr>
            <p:nvPr/>
          </p:nvGrpSpPr>
          <p:grpSpPr bwMode="auto"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0 h 1340768"/>
                <a:gd name="connsiteX1" fmla="*/ 9144000 w 9144000"/>
                <a:gd name="connsiteY1" fmla="*/ 0 h 1340768"/>
                <a:gd name="connsiteX2" fmla="*/ 9144000 w 9144000"/>
                <a:gd name="connsiteY2" fmla="*/ 1340768 h 1340768"/>
                <a:gd name="connsiteX3" fmla="*/ 0 w 9144000"/>
                <a:gd name="connsiteY3" fmla="*/ 1340768 h 1340768"/>
                <a:gd name="connsiteX4" fmla="*/ 0 w 9144000"/>
                <a:gd name="connsiteY4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23528 w 9144000"/>
                <a:gd name="connsiteY1" fmla="*/ 360040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611560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95536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1187624 w 9144000"/>
                <a:gd name="connsiteY5" fmla="*/ 648072 h 1700808"/>
                <a:gd name="connsiteX6" fmla="*/ 9144000 w 9144000"/>
                <a:gd name="connsiteY6" fmla="*/ 360040 h 1700808"/>
                <a:gd name="connsiteX7" fmla="*/ 9144000 w 9144000"/>
                <a:gd name="connsiteY7" fmla="*/ 1700808 h 1700808"/>
                <a:gd name="connsiteX8" fmla="*/ 0 w 9144000"/>
                <a:gd name="connsiteY8" fmla="*/ 1700808 h 1700808"/>
                <a:gd name="connsiteX9" fmla="*/ 0 w 9144000"/>
                <a:gd name="connsiteY9" fmla="*/ 360040 h 1700808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1691680 w 9144000"/>
                <a:gd name="connsiteY7" fmla="*/ 432048 h 1628800"/>
                <a:gd name="connsiteX8" fmla="*/ 9144000 w 9144000"/>
                <a:gd name="connsiteY8" fmla="*/ 288032 h 1628800"/>
                <a:gd name="connsiteX9" fmla="*/ 9144000 w 9144000"/>
                <a:gd name="connsiteY9" fmla="*/ 1628800 h 1628800"/>
                <a:gd name="connsiteX10" fmla="*/ 0 w 9144000"/>
                <a:gd name="connsiteY10" fmla="*/ 1628800 h 1628800"/>
                <a:gd name="connsiteX11" fmla="*/ 0 w 9144000"/>
                <a:gd name="connsiteY11" fmla="*/ 288032 h 1628800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835696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2195736 w 9144000"/>
                <a:gd name="connsiteY9" fmla="*/ 720080 h 1916832"/>
                <a:gd name="connsiteX10" fmla="*/ 9144000 w 9144000"/>
                <a:gd name="connsiteY10" fmla="*/ 576064 h 1916832"/>
                <a:gd name="connsiteX11" fmla="*/ 9144000 w 9144000"/>
                <a:gd name="connsiteY11" fmla="*/ 1916832 h 1916832"/>
                <a:gd name="connsiteX12" fmla="*/ 0 w 9144000"/>
                <a:gd name="connsiteY12" fmla="*/ 1916832 h 1916832"/>
                <a:gd name="connsiteX13" fmla="*/ 0 w 9144000"/>
                <a:gd name="connsiteY1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9144000 w 9144000"/>
                <a:gd name="connsiteY11" fmla="*/ 576064 h 1916832"/>
                <a:gd name="connsiteX12" fmla="*/ 9144000 w 9144000"/>
                <a:gd name="connsiteY12" fmla="*/ 1916832 h 1916832"/>
                <a:gd name="connsiteX13" fmla="*/ 0 w 9144000"/>
                <a:gd name="connsiteY13" fmla="*/ 1916832 h 1916832"/>
                <a:gd name="connsiteX14" fmla="*/ 0 w 9144000"/>
                <a:gd name="connsiteY1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83768 w 9144000"/>
                <a:gd name="connsiteY11" fmla="*/ 288032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203848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9144000 w 9144000"/>
                <a:gd name="connsiteY18" fmla="*/ 576064 h 1916832"/>
                <a:gd name="connsiteX19" fmla="*/ 9144000 w 9144000"/>
                <a:gd name="connsiteY19" fmla="*/ 1916832 h 1916832"/>
                <a:gd name="connsiteX20" fmla="*/ 0 w 9144000"/>
                <a:gd name="connsiteY20" fmla="*/ 1916832 h 1916832"/>
                <a:gd name="connsiteX21" fmla="*/ 0 w 9144000"/>
                <a:gd name="connsiteY2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9144000 w 9144000"/>
                <a:gd name="connsiteY23" fmla="*/ 576064 h 1916832"/>
                <a:gd name="connsiteX24" fmla="*/ 9144000 w 9144000"/>
                <a:gd name="connsiteY24" fmla="*/ 1916832 h 1916832"/>
                <a:gd name="connsiteX25" fmla="*/ 0 w 9144000"/>
                <a:gd name="connsiteY25" fmla="*/ 1916832 h 1916832"/>
                <a:gd name="connsiteX26" fmla="*/ 0 w 9144000"/>
                <a:gd name="connsiteY2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9144000 w 9144000"/>
                <a:gd name="connsiteY24" fmla="*/ 576064 h 1916832"/>
                <a:gd name="connsiteX25" fmla="*/ 9144000 w 9144000"/>
                <a:gd name="connsiteY25" fmla="*/ 1916832 h 1916832"/>
                <a:gd name="connsiteX26" fmla="*/ 0 w 9144000"/>
                <a:gd name="connsiteY26" fmla="*/ 1916832 h 1916832"/>
                <a:gd name="connsiteX27" fmla="*/ 0 w 9144000"/>
                <a:gd name="connsiteY2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9144000 w 9144000"/>
                <a:gd name="connsiteY26" fmla="*/ 576064 h 1916832"/>
                <a:gd name="connsiteX27" fmla="*/ 9144000 w 9144000"/>
                <a:gd name="connsiteY27" fmla="*/ 1916832 h 1916832"/>
                <a:gd name="connsiteX28" fmla="*/ 0 w 9144000"/>
                <a:gd name="connsiteY28" fmla="*/ 1916832 h 1916832"/>
                <a:gd name="connsiteX29" fmla="*/ 0 w 9144000"/>
                <a:gd name="connsiteY2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6876256 w 9144000"/>
                <a:gd name="connsiteY28" fmla="*/ 864096 h 1916832"/>
                <a:gd name="connsiteX29" fmla="*/ 9144000 w 9144000"/>
                <a:gd name="connsiteY29" fmla="*/ 576064 h 1916832"/>
                <a:gd name="connsiteX30" fmla="*/ 9144000 w 9144000"/>
                <a:gd name="connsiteY30" fmla="*/ 1916832 h 1916832"/>
                <a:gd name="connsiteX31" fmla="*/ 0 w 9144000"/>
                <a:gd name="connsiteY31" fmla="*/ 1916832 h 1916832"/>
                <a:gd name="connsiteX32" fmla="*/ 0 w 9144000"/>
                <a:gd name="connsiteY32" fmla="*/ 576064 h 1916832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532440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316416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1209675 w 9144000"/>
                <a:gd name="connsiteY7" fmla="*/ 1613892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827584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267744 w 9144000"/>
                <a:gd name="connsiteY11" fmla="*/ 792088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7308304 w 9144000"/>
                <a:gd name="connsiteY31" fmla="*/ 936104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696325 w 9144000"/>
                <a:gd name="connsiteY36" fmla="*/ 138948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3950 w 9144000"/>
                <a:gd name="connsiteY37" fmla="*/ 1113259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82" name="Группа 6"/>
            <p:cNvGrpSpPr>
              <a:grpSpLocks/>
            </p:cNvGrpSpPr>
            <p:nvPr/>
          </p:nvGrpSpPr>
          <p:grpSpPr bwMode="auto"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0 h 1340768"/>
                <a:gd name="connsiteX1" fmla="*/ 9144000 w 9144000"/>
                <a:gd name="connsiteY1" fmla="*/ 0 h 1340768"/>
                <a:gd name="connsiteX2" fmla="*/ 9144000 w 9144000"/>
                <a:gd name="connsiteY2" fmla="*/ 1340768 h 1340768"/>
                <a:gd name="connsiteX3" fmla="*/ 0 w 9144000"/>
                <a:gd name="connsiteY3" fmla="*/ 1340768 h 1340768"/>
                <a:gd name="connsiteX4" fmla="*/ 0 w 9144000"/>
                <a:gd name="connsiteY4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95536 w 9144000"/>
                <a:gd name="connsiteY1" fmla="*/ 504056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0 h 1340768"/>
                <a:gd name="connsiteX1" fmla="*/ 323528 w 9144000"/>
                <a:gd name="connsiteY1" fmla="*/ 360040 h 1340768"/>
                <a:gd name="connsiteX2" fmla="*/ 9144000 w 9144000"/>
                <a:gd name="connsiteY2" fmla="*/ 0 h 1340768"/>
                <a:gd name="connsiteX3" fmla="*/ 9144000 w 9144000"/>
                <a:gd name="connsiteY3" fmla="*/ 1340768 h 1340768"/>
                <a:gd name="connsiteX4" fmla="*/ 0 w 9144000"/>
                <a:gd name="connsiteY4" fmla="*/ 1340768 h 1340768"/>
                <a:gd name="connsiteX5" fmla="*/ 0 w 9144000"/>
                <a:gd name="connsiteY5" fmla="*/ 0 h 1340768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9144000 w 9144000"/>
                <a:gd name="connsiteY3" fmla="*/ 216024 h 1556792"/>
                <a:gd name="connsiteX4" fmla="*/ 9144000 w 9144000"/>
                <a:gd name="connsiteY4" fmla="*/ 1556792 h 1556792"/>
                <a:gd name="connsiteX5" fmla="*/ 0 w 9144000"/>
                <a:gd name="connsiteY5" fmla="*/ 1556792 h 1556792"/>
                <a:gd name="connsiteX6" fmla="*/ 0 w 9144000"/>
                <a:gd name="connsiteY6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611560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23528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216024 h 1556792"/>
                <a:gd name="connsiteX1" fmla="*/ 323528 w 9144000"/>
                <a:gd name="connsiteY1" fmla="*/ 576064 h 1556792"/>
                <a:gd name="connsiteX2" fmla="*/ 395536 w 9144000"/>
                <a:gd name="connsiteY2" fmla="*/ 0 h 1556792"/>
                <a:gd name="connsiteX3" fmla="*/ 755576 w 9144000"/>
                <a:gd name="connsiteY3" fmla="*/ 576064 h 1556792"/>
                <a:gd name="connsiteX4" fmla="*/ 9144000 w 9144000"/>
                <a:gd name="connsiteY4" fmla="*/ 216024 h 1556792"/>
                <a:gd name="connsiteX5" fmla="*/ 9144000 w 9144000"/>
                <a:gd name="connsiteY5" fmla="*/ 1556792 h 1556792"/>
                <a:gd name="connsiteX6" fmla="*/ 0 w 9144000"/>
                <a:gd name="connsiteY6" fmla="*/ 1556792 h 1556792"/>
                <a:gd name="connsiteX7" fmla="*/ 0 w 9144000"/>
                <a:gd name="connsiteY7" fmla="*/ 216024 h 1556792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9144000 w 9144000"/>
                <a:gd name="connsiteY5" fmla="*/ 360040 h 1700808"/>
                <a:gd name="connsiteX6" fmla="*/ 9144000 w 9144000"/>
                <a:gd name="connsiteY6" fmla="*/ 1700808 h 1700808"/>
                <a:gd name="connsiteX7" fmla="*/ 0 w 9144000"/>
                <a:gd name="connsiteY7" fmla="*/ 1700808 h 1700808"/>
                <a:gd name="connsiteX8" fmla="*/ 0 w 9144000"/>
                <a:gd name="connsiteY8" fmla="*/ 360040 h 1700808"/>
                <a:gd name="connsiteX0" fmla="*/ 0 w 9144000"/>
                <a:gd name="connsiteY0" fmla="*/ 360040 h 1700808"/>
                <a:gd name="connsiteX1" fmla="*/ 323528 w 9144000"/>
                <a:gd name="connsiteY1" fmla="*/ 720080 h 1700808"/>
                <a:gd name="connsiteX2" fmla="*/ 395536 w 9144000"/>
                <a:gd name="connsiteY2" fmla="*/ 144016 h 1700808"/>
                <a:gd name="connsiteX3" fmla="*/ 755576 w 9144000"/>
                <a:gd name="connsiteY3" fmla="*/ 720080 h 1700808"/>
                <a:gd name="connsiteX4" fmla="*/ 1115616 w 9144000"/>
                <a:gd name="connsiteY4" fmla="*/ 0 h 1700808"/>
                <a:gd name="connsiteX5" fmla="*/ 1187624 w 9144000"/>
                <a:gd name="connsiteY5" fmla="*/ 648072 h 1700808"/>
                <a:gd name="connsiteX6" fmla="*/ 9144000 w 9144000"/>
                <a:gd name="connsiteY6" fmla="*/ 360040 h 1700808"/>
                <a:gd name="connsiteX7" fmla="*/ 9144000 w 9144000"/>
                <a:gd name="connsiteY7" fmla="*/ 1700808 h 1700808"/>
                <a:gd name="connsiteX8" fmla="*/ 0 w 9144000"/>
                <a:gd name="connsiteY8" fmla="*/ 1700808 h 1700808"/>
                <a:gd name="connsiteX9" fmla="*/ 0 w 9144000"/>
                <a:gd name="connsiteY9" fmla="*/ 360040 h 1700808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9144000 w 9144000"/>
                <a:gd name="connsiteY6" fmla="*/ 288032 h 1628800"/>
                <a:gd name="connsiteX7" fmla="*/ 9144000 w 9144000"/>
                <a:gd name="connsiteY7" fmla="*/ 1628800 h 1628800"/>
                <a:gd name="connsiteX8" fmla="*/ 0 w 9144000"/>
                <a:gd name="connsiteY8" fmla="*/ 1628800 h 1628800"/>
                <a:gd name="connsiteX9" fmla="*/ 0 w 9144000"/>
                <a:gd name="connsiteY9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576064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9144000 w 9144000"/>
                <a:gd name="connsiteY7" fmla="*/ 288032 h 1628800"/>
                <a:gd name="connsiteX8" fmla="*/ 9144000 w 9144000"/>
                <a:gd name="connsiteY8" fmla="*/ 1628800 h 1628800"/>
                <a:gd name="connsiteX9" fmla="*/ 0 w 9144000"/>
                <a:gd name="connsiteY9" fmla="*/ 1628800 h 1628800"/>
                <a:gd name="connsiteX10" fmla="*/ 0 w 9144000"/>
                <a:gd name="connsiteY10" fmla="*/ 288032 h 1628800"/>
                <a:gd name="connsiteX0" fmla="*/ 0 w 9144000"/>
                <a:gd name="connsiteY0" fmla="*/ 288032 h 1628800"/>
                <a:gd name="connsiteX1" fmla="*/ 323528 w 9144000"/>
                <a:gd name="connsiteY1" fmla="*/ 648072 h 1628800"/>
                <a:gd name="connsiteX2" fmla="*/ 395536 w 9144000"/>
                <a:gd name="connsiteY2" fmla="*/ 72008 h 1628800"/>
                <a:gd name="connsiteX3" fmla="*/ 755576 w 9144000"/>
                <a:gd name="connsiteY3" fmla="*/ 648072 h 1628800"/>
                <a:gd name="connsiteX4" fmla="*/ 1187624 w 9144000"/>
                <a:gd name="connsiteY4" fmla="*/ 0 h 1628800"/>
                <a:gd name="connsiteX5" fmla="*/ 1187624 w 9144000"/>
                <a:gd name="connsiteY5" fmla="*/ 720080 h 1628800"/>
                <a:gd name="connsiteX6" fmla="*/ 1475656 w 9144000"/>
                <a:gd name="connsiteY6" fmla="*/ 0 h 1628800"/>
                <a:gd name="connsiteX7" fmla="*/ 1691680 w 9144000"/>
                <a:gd name="connsiteY7" fmla="*/ 432048 h 1628800"/>
                <a:gd name="connsiteX8" fmla="*/ 9144000 w 9144000"/>
                <a:gd name="connsiteY8" fmla="*/ 288032 h 1628800"/>
                <a:gd name="connsiteX9" fmla="*/ 9144000 w 9144000"/>
                <a:gd name="connsiteY9" fmla="*/ 1628800 h 1628800"/>
                <a:gd name="connsiteX10" fmla="*/ 0 w 9144000"/>
                <a:gd name="connsiteY10" fmla="*/ 1628800 h 1628800"/>
                <a:gd name="connsiteX11" fmla="*/ 0 w 9144000"/>
                <a:gd name="connsiteY11" fmla="*/ 288032 h 1628800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835696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9144000 w 9144000"/>
                <a:gd name="connsiteY9" fmla="*/ 576064 h 1916832"/>
                <a:gd name="connsiteX10" fmla="*/ 9144000 w 9144000"/>
                <a:gd name="connsiteY10" fmla="*/ 1916832 h 1916832"/>
                <a:gd name="connsiteX11" fmla="*/ 0 w 9144000"/>
                <a:gd name="connsiteY11" fmla="*/ 1916832 h 1916832"/>
                <a:gd name="connsiteX12" fmla="*/ 0 w 9144000"/>
                <a:gd name="connsiteY1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2195736 w 9144000"/>
                <a:gd name="connsiteY9" fmla="*/ 720080 h 1916832"/>
                <a:gd name="connsiteX10" fmla="*/ 9144000 w 9144000"/>
                <a:gd name="connsiteY10" fmla="*/ 576064 h 1916832"/>
                <a:gd name="connsiteX11" fmla="*/ 9144000 w 9144000"/>
                <a:gd name="connsiteY11" fmla="*/ 1916832 h 1916832"/>
                <a:gd name="connsiteX12" fmla="*/ 0 w 9144000"/>
                <a:gd name="connsiteY12" fmla="*/ 1916832 h 1916832"/>
                <a:gd name="connsiteX13" fmla="*/ 0 w 9144000"/>
                <a:gd name="connsiteY1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9144000 w 9144000"/>
                <a:gd name="connsiteY11" fmla="*/ 576064 h 1916832"/>
                <a:gd name="connsiteX12" fmla="*/ 9144000 w 9144000"/>
                <a:gd name="connsiteY12" fmla="*/ 1916832 h 1916832"/>
                <a:gd name="connsiteX13" fmla="*/ 0 w 9144000"/>
                <a:gd name="connsiteY13" fmla="*/ 1916832 h 1916832"/>
                <a:gd name="connsiteX14" fmla="*/ 0 w 9144000"/>
                <a:gd name="connsiteY1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83768 w 9144000"/>
                <a:gd name="connsiteY11" fmla="*/ 288032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195736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9144000 w 9144000"/>
                <a:gd name="connsiteY12" fmla="*/ 576064 h 1916832"/>
                <a:gd name="connsiteX13" fmla="*/ 9144000 w 9144000"/>
                <a:gd name="connsiteY13" fmla="*/ 1916832 h 1916832"/>
                <a:gd name="connsiteX14" fmla="*/ 0 w 9144000"/>
                <a:gd name="connsiteY14" fmla="*/ 1916832 h 1916832"/>
                <a:gd name="connsiteX15" fmla="*/ 0 w 9144000"/>
                <a:gd name="connsiteY1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11760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9144000 w 9144000"/>
                <a:gd name="connsiteY13" fmla="*/ 576064 h 1916832"/>
                <a:gd name="connsiteX14" fmla="*/ 9144000 w 9144000"/>
                <a:gd name="connsiteY14" fmla="*/ 1916832 h 1916832"/>
                <a:gd name="connsiteX15" fmla="*/ 0 w 9144000"/>
                <a:gd name="connsiteY15" fmla="*/ 1916832 h 1916832"/>
                <a:gd name="connsiteX16" fmla="*/ 0 w 9144000"/>
                <a:gd name="connsiteY1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9144000 w 9144000"/>
                <a:gd name="connsiteY14" fmla="*/ 576064 h 1916832"/>
                <a:gd name="connsiteX15" fmla="*/ 9144000 w 9144000"/>
                <a:gd name="connsiteY15" fmla="*/ 1916832 h 1916832"/>
                <a:gd name="connsiteX16" fmla="*/ 0 w 9144000"/>
                <a:gd name="connsiteY16" fmla="*/ 1916832 h 1916832"/>
                <a:gd name="connsiteX17" fmla="*/ 0 w 9144000"/>
                <a:gd name="connsiteY1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203848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9144000 w 9144000"/>
                <a:gd name="connsiteY15" fmla="*/ 576064 h 1916832"/>
                <a:gd name="connsiteX16" fmla="*/ 9144000 w 9144000"/>
                <a:gd name="connsiteY16" fmla="*/ 1916832 h 1916832"/>
                <a:gd name="connsiteX17" fmla="*/ 0 w 9144000"/>
                <a:gd name="connsiteY17" fmla="*/ 1916832 h 1916832"/>
                <a:gd name="connsiteX18" fmla="*/ 0 w 9144000"/>
                <a:gd name="connsiteY1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9144000 w 9144000"/>
                <a:gd name="connsiteY16" fmla="*/ 576064 h 1916832"/>
                <a:gd name="connsiteX17" fmla="*/ 9144000 w 9144000"/>
                <a:gd name="connsiteY17" fmla="*/ 1916832 h 1916832"/>
                <a:gd name="connsiteX18" fmla="*/ 0 w 9144000"/>
                <a:gd name="connsiteY18" fmla="*/ 1916832 h 1916832"/>
                <a:gd name="connsiteX19" fmla="*/ 0 w 9144000"/>
                <a:gd name="connsiteY1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9144000 w 9144000"/>
                <a:gd name="connsiteY17" fmla="*/ 576064 h 1916832"/>
                <a:gd name="connsiteX18" fmla="*/ 9144000 w 9144000"/>
                <a:gd name="connsiteY18" fmla="*/ 1916832 h 1916832"/>
                <a:gd name="connsiteX19" fmla="*/ 0 w 9144000"/>
                <a:gd name="connsiteY19" fmla="*/ 1916832 h 1916832"/>
                <a:gd name="connsiteX20" fmla="*/ 0 w 9144000"/>
                <a:gd name="connsiteY2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9144000 w 9144000"/>
                <a:gd name="connsiteY18" fmla="*/ 576064 h 1916832"/>
                <a:gd name="connsiteX19" fmla="*/ 9144000 w 9144000"/>
                <a:gd name="connsiteY19" fmla="*/ 1916832 h 1916832"/>
                <a:gd name="connsiteX20" fmla="*/ 0 w 9144000"/>
                <a:gd name="connsiteY20" fmla="*/ 1916832 h 1916832"/>
                <a:gd name="connsiteX21" fmla="*/ 0 w 9144000"/>
                <a:gd name="connsiteY2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76064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9144000 w 9144000"/>
                <a:gd name="connsiteY19" fmla="*/ 576064 h 1916832"/>
                <a:gd name="connsiteX20" fmla="*/ 9144000 w 9144000"/>
                <a:gd name="connsiteY20" fmla="*/ 1916832 h 1916832"/>
                <a:gd name="connsiteX21" fmla="*/ 0 w 9144000"/>
                <a:gd name="connsiteY21" fmla="*/ 1916832 h 1916832"/>
                <a:gd name="connsiteX22" fmla="*/ 0 w 9144000"/>
                <a:gd name="connsiteY22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9144000 w 9144000"/>
                <a:gd name="connsiteY20" fmla="*/ 576064 h 1916832"/>
                <a:gd name="connsiteX21" fmla="*/ 9144000 w 9144000"/>
                <a:gd name="connsiteY21" fmla="*/ 1916832 h 1916832"/>
                <a:gd name="connsiteX22" fmla="*/ 0 w 9144000"/>
                <a:gd name="connsiteY22" fmla="*/ 1916832 h 1916832"/>
                <a:gd name="connsiteX23" fmla="*/ 0 w 9144000"/>
                <a:gd name="connsiteY23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9144000 w 9144000"/>
                <a:gd name="connsiteY21" fmla="*/ 576064 h 1916832"/>
                <a:gd name="connsiteX22" fmla="*/ 9144000 w 9144000"/>
                <a:gd name="connsiteY22" fmla="*/ 1916832 h 1916832"/>
                <a:gd name="connsiteX23" fmla="*/ 0 w 9144000"/>
                <a:gd name="connsiteY23" fmla="*/ 1916832 h 1916832"/>
                <a:gd name="connsiteX24" fmla="*/ 0 w 9144000"/>
                <a:gd name="connsiteY24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9144000 w 9144000"/>
                <a:gd name="connsiteY22" fmla="*/ 576064 h 1916832"/>
                <a:gd name="connsiteX23" fmla="*/ 9144000 w 9144000"/>
                <a:gd name="connsiteY23" fmla="*/ 1916832 h 1916832"/>
                <a:gd name="connsiteX24" fmla="*/ 0 w 9144000"/>
                <a:gd name="connsiteY24" fmla="*/ 1916832 h 1916832"/>
                <a:gd name="connsiteX25" fmla="*/ 0 w 9144000"/>
                <a:gd name="connsiteY25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9144000 w 9144000"/>
                <a:gd name="connsiteY23" fmla="*/ 576064 h 1916832"/>
                <a:gd name="connsiteX24" fmla="*/ 9144000 w 9144000"/>
                <a:gd name="connsiteY24" fmla="*/ 1916832 h 1916832"/>
                <a:gd name="connsiteX25" fmla="*/ 0 w 9144000"/>
                <a:gd name="connsiteY25" fmla="*/ 1916832 h 1916832"/>
                <a:gd name="connsiteX26" fmla="*/ 0 w 9144000"/>
                <a:gd name="connsiteY26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9144000 w 9144000"/>
                <a:gd name="connsiteY24" fmla="*/ 576064 h 1916832"/>
                <a:gd name="connsiteX25" fmla="*/ 9144000 w 9144000"/>
                <a:gd name="connsiteY25" fmla="*/ 1916832 h 1916832"/>
                <a:gd name="connsiteX26" fmla="*/ 0 w 9144000"/>
                <a:gd name="connsiteY26" fmla="*/ 1916832 h 1916832"/>
                <a:gd name="connsiteX27" fmla="*/ 0 w 9144000"/>
                <a:gd name="connsiteY27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9144000 w 9144000"/>
                <a:gd name="connsiteY25" fmla="*/ 576064 h 1916832"/>
                <a:gd name="connsiteX26" fmla="*/ 9144000 w 9144000"/>
                <a:gd name="connsiteY26" fmla="*/ 1916832 h 1916832"/>
                <a:gd name="connsiteX27" fmla="*/ 0 w 9144000"/>
                <a:gd name="connsiteY27" fmla="*/ 1916832 h 1916832"/>
                <a:gd name="connsiteX28" fmla="*/ 0 w 9144000"/>
                <a:gd name="connsiteY28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9144000 w 9144000"/>
                <a:gd name="connsiteY26" fmla="*/ 576064 h 1916832"/>
                <a:gd name="connsiteX27" fmla="*/ 9144000 w 9144000"/>
                <a:gd name="connsiteY27" fmla="*/ 1916832 h 1916832"/>
                <a:gd name="connsiteX28" fmla="*/ 0 w 9144000"/>
                <a:gd name="connsiteY28" fmla="*/ 1916832 h 1916832"/>
                <a:gd name="connsiteX29" fmla="*/ 0 w 9144000"/>
                <a:gd name="connsiteY29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9144000 w 9144000"/>
                <a:gd name="connsiteY27" fmla="*/ 576064 h 1916832"/>
                <a:gd name="connsiteX28" fmla="*/ 9144000 w 9144000"/>
                <a:gd name="connsiteY28" fmla="*/ 1916832 h 1916832"/>
                <a:gd name="connsiteX29" fmla="*/ 0 w 9144000"/>
                <a:gd name="connsiteY29" fmla="*/ 1916832 h 1916832"/>
                <a:gd name="connsiteX30" fmla="*/ 0 w 9144000"/>
                <a:gd name="connsiteY30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9144000 w 9144000"/>
                <a:gd name="connsiteY28" fmla="*/ 576064 h 1916832"/>
                <a:gd name="connsiteX29" fmla="*/ 9144000 w 9144000"/>
                <a:gd name="connsiteY29" fmla="*/ 1916832 h 1916832"/>
                <a:gd name="connsiteX30" fmla="*/ 0 w 9144000"/>
                <a:gd name="connsiteY30" fmla="*/ 1916832 h 1916832"/>
                <a:gd name="connsiteX31" fmla="*/ 0 w 9144000"/>
                <a:gd name="connsiteY31" fmla="*/ 576064 h 1916832"/>
                <a:gd name="connsiteX0" fmla="*/ 0 w 9144000"/>
                <a:gd name="connsiteY0" fmla="*/ 576064 h 1916832"/>
                <a:gd name="connsiteX1" fmla="*/ 323528 w 9144000"/>
                <a:gd name="connsiteY1" fmla="*/ 936104 h 1916832"/>
                <a:gd name="connsiteX2" fmla="*/ 395536 w 9144000"/>
                <a:gd name="connsiteY2" fmla="*/ 360040 h 1916832"/>
                <a:gd name="connsiteX3" fmla="*/ 755576 w 9144000"/>
                <a:gd name="connsiteY3" fmla="*/ 936104 h 1916832"/>
                <a:gd name="connsiteX4" fmla="*/ 1187624 w 9144000"/>
                <a:gd name="connsiteY4" fmla="*/ 288032 h 1916832"/>
                <a:gd name="connsiteX5" fmla="*/ 1187624 w 9144000"/>
                <a:gd name="connsiteY5" fmla="*/ 1008112 h 1916832"/>
                <a:gd name="connsiteX6" fmla="*/ 1475656 w 9144000"/>
                <a:gd name="connsiteY6" fmla="*/ 288032 h 1916832"/>
                <a:gd name="connsiteX7" fmla="*/ 1691680 w 9144000"/>
                <a:gd name="connsiteY7" fmla="*/ 720080 h 1916832"/>
                <a:gd name="connsiteX8" fmla="*/ 1907704 w 9144000"/>
                <a:gd name="connsiteY8" fmla="*/ 0 h 1916832"/>
                <a:gd name="connsiteX9" fmla="*/ 1979712 w 9144000"/>
                <a:gd name="connsiteY9" fmla="*/ 432048 h 1916832"/>
                <a:gd name="connsiteX10" fmla="*/ 2267744 w 9144000"/>
                <a:gd name="connsiteY10" fmla="*/ 720080 h 1916832"/>
                <a:gd name="connsiteX11" fmla="*/ 2483768 w 9144000"/>
                <a:gd name="connsiteY11" fmla="*/ 216024 h 1916832"/>
                <a:gd name="connsiteX12" fmla="*/ 2627784 w 9144000"/>
                <a:gd name="connsiteY12" fmla="*/ 1224136 h 1916832"/>
                <a:gd name="connsiteX13" fmla="*/ 3131840 w 9144000"/>
                <a:gd name="connsiteY13" fmla="*/ 504056 h 1916832"/>
                <a:gd name="connsiteX14" fmla="*/ 3131840 w 9144000"/>
                <a:gd name="connsiteY14" fmla="*/ 1152128 h 1916832"/>
                <a:gd name="connsiteX15" fmla="*/ 3635896 w 9144000"/>
                <a:gd name="connsiteY15" fmla="*/ 216024 h 1916832"/>
                <a:gd name="connsiteX16" fmla="*/ 3923928 w 9144000"/>
                <a:gd name="connsiteY16" fmla="*/ 936104 h 1916832"/>
                <a:gd name="connsiteX17" fmla="*/ 4067944 w 9144000"/>
                <a:gd name="connsiteY17" fmla="*/ 504056 h 1916832"/>
                <a:gd name="connsiteX18" fmla="*/ 4427984 w 9144000"/>
                <a:gd name="connsiteY18" fmla="*/ 1080120 h 1916832"/>
                <a:gd name="connsiteX19" fmla="*/ 4932040 w 9144000"/>
                <a:gd name="connsiteY19" fmla="*/ 216024 h 1916832"/>
                <a:gd name="connsiteX20" fmla="*/ 5076056 w 9144000"/>
                <a:gd name="connsiteY20" fmla="*/ 864096 h 1916832"/>
                <a:gd name="connsiteX21" fmla="*/ 5292080 w 9144000"/>
                <a:gd name="connsiteY21" fmla="*/ 432048 h 1916832"/>
                <a:gd name="connsiteX22" fmla="*/ 5580112 w 9144000"/>
                <a:gd name="connsiteY22" fmla="*/ 792088 h 1916832"/>
                <a:gd name="connsiteX23" fmla="*/ 5796136 w 9144000"/>
                <a:gd name="connsiteY23" fmla="*/ 0 h 1916832"/>
                <a:gd name="connsiteX24" fmla="*/ 5868144 w 9144000"/>
                <a:gd name="connsiteY24" fmla="*/ 648072 h 1916832"/>
                <a:gd name="connsiteX25" fmla="*/ 6300192 w 9144000"/>
                <a:gd name="connsiteY25" fmla="*/ 144016 h 1916832"/>
                <a:gd name="connsiteX26" fmla="*/ 6372200 w 9144000"/>
                <a:gd name="connsiteY26" fmla="*/ 792088 h 1916832"/>
                <a:gd name="connsiteX27" fmla="*/ 6732240 w 9144000"/>
                <a:gd name="connsiteY27" fmla="*/ 216024 h 1916832"/>
                <a:gd name="connsiteX28" fmla="*/ 6876256 w 9144000"/>
                <a:gd name="connsiteY28" fmla="*/ 864096 h 1916832"/>
                <a:gd name="connsiteX29" fmla="*/ 9144000 w 9144000"/>
                <a:gd name="connsiteY29" fmla="*/ 576064 h 1916832"/>
                <a:gd name="connsiteX30" fmla="*/ 9144000 w 9144000"/>
                <a:gd name="connsiteY30" fmla="*/ 1916832 h 1916832"/>
                <a:gd name="connsiteX31" fmla="*/ 0 w 9144000"/>
                <a:gd name="connsiteY31" fmla="*/ 1916832 h 1916832"/>
                <a:gd name="connsiteX32" fmla="*/ 0 w 9144000"/>
                <a:gd name="connsiteY32" fmla="*/ 576064 h 1916832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9144000 w 9144000"/>
                <a:gd name="connsiteY30" fmla="*/ 648072 h 1988840"/>
                <a:gd name="connsiteX31" fmla="*/ 9144000 w 9144000"/>
                <a:gd name="connsiteY31" fmla="*/ 1988840 h 1988840"/>
                <a:gd name="connsiteX32" fmla="*/ 0 w 9144000"/>
                <a:gd name="connsiteY32" fmla="*/ 1988840 h 1988840"/>
                <a:gd name="connsiteX33" fmla="*/ 0 w 9144000"/>
                <a:gd name="connsiteY33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9144000 w 9144000"/>
                <a:gd name="connsiteY31" fmla="*/ 648072 h 1988840"/>
                <a:gd name="connsiteX32" fmla="*/ 9144000 w 9144000"/>
                <a:gd name="connsiteY32" fmla="*/ 1988840 h 1988840"/>
                <a:gd name="connsiteX33" fmla="*/ 0 w 9144000"/>
                <a:gd name="connsiteY33" fmla="*/ 1988840 h 1988840"/>
                <a:gd name="connsiteX34" fmla="*/ 0 w 9144000"/>
                <a:gd name="connsiteY34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9144000 w 9144000"/>
                <a:gd name="connsiteY32" fmla="*/ 648072 h 1988840"/>
                <a:gd name="connsiteX33" fmla="*/ 9144000 w 9144000"/>
                <a:gd name="connsiteY33" fmla="*/ 1988840 h 1988840"/>
                <a:gd name="connsiteX34" fmla="*/ 0 w 9144000"/>
                <a:gd name="connsiteY34" fmla="*/ 1988840 h 1988840"/>
                <a:gd name="connsiteX35" fmla="*/ 0 w 9144000"/>
                <a:gd name="connsiteY35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224136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9144000 w 9144000"/>
                <a:gd name="connsiteY33" fmla="*/ 648072 h 1988840"/>
                <a:gd name="connsiteX34" fmla="*/ 9144000 w 9144000"/>
                <a:gd name="connsiteY34" fmla="*/ 1988840 h 1988840"/>
                <a:gd name="connsiteX35" fmla="*/ 0 w 9144000"/>
                <a:gd name="connsiteY35" fmla="*/ 1988840 h 1988840"/>
                <a:gd name="connsiteX36" fmla="*/ 0 w 9144000"/>
                <a:gd name="connsiteY36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9144000 w 9144000"/>
                <a:gd name="connsiteY34" fmla="*/ 648072 h 1988840"/>
                <a:gd name="connsiteX35" fmla="*/ 9144000 w 9144000"/>
                <a:gd name="connsiteY35" fmla="*/ 1988840 h 1988840"/>
                <a:gd name="connsiteX36" fmla="*/ 0 w 9144000"/>
                <a:gd name="connsiteY36" fmla="*/ 1988840 h 1988840"/>
                <a:gd name="connsiteX37" fmla="*/ 0 w 9144000"/>
                <a:gd name="connsiteY37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532440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316416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432048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323528 w 9144000"/>
                <a:gd name="connsiteY1" fmla="*/ 1872208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395536 w 9144000"/>
                <a:gd name="connsiteY2" fmla="*/ 432048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1187624 w 9144000"/>
                <a:gd name="connsiteY7" fmla="*/ 1944216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1209675 w 9144000"/>
                <a:gd name="connsiteY7" fmla="*/ 1613892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2201196"/>
                <a:gd name="connsiteX1" fmla="*/ 251520 w 9144000"/>
                <a:gd name="connsiteY1" fmla="*/ 1944216 h 2201196"/>
                <a:gd name="connsiteX2" fmla="*/ 611560 w 9144000"/>
                <a:gd name="connsiteY2" fmla="*/ 288032 h 2201196"/>
                <a:gd name="connsiteX3" fmla="*/ 395536 w 9144000"/>
                <a:gd name="connsiteY3" fmla="*/ 1872208 h 2201196"/>
                <a:gd name="connsiteX4" fmla="*/ 1187624 w 9144000"/>
                <a:gd name="connsiteY4" fmla="*/ 360040 h 2201196"/>
                <a:gd name="connsiteX5" fmla="*/ 899592 w 9144000"/>
                <a:gd name="connsiteY5" fmla="*/ 1512168 h 2201196"/>
                <a:gd name="connsiteX6" fmla="*/ 1475656 w 9144000"/>
                <a:gd name="connsiteY6" fmla="*/ 360040 h 2201196"/>
                <a:gd name="connsiteX7" fmla="*/ 827584 w 9144000"/>
                <a:gd name="connsiteY7" fmla="*/ 1800200 h 2201196"/>
                <a:gd name="connsiteX8" fmla="*/ 1187624 w 9144000"/>
                <a:gd name="connsiteY8" fmla="*/ 1944216 h 2201196"/>
                <a:gd name="connsiteX9" fmla="*/ 1907704 w 9144000"/>
                <a:gd name="connsiteY9" fmla="*/ 72008 h 2201196"/>
                <a:gd name="connsiteX10" fmla="*/ 1979712 w 9144000"/>
                <a:gd name="connsiteY10" fmla="*/ 504056 h 2201196"/>
                <a:gd name="connsiteX11" fmla="*/ 2267744 w 9144000"/>
                <a:gd name="connsiteY11" fmla="*/ 792088 h 2201196"/>
                <a:gd name="connsiteX12" fmla="*/ 2483768 w 9144000"/>
                <a:gd name="connsiteY12" fmla="*/ 288032 h 2201196"/>
                <a:gd name="connsiteX13" fmla="*/ 2627784 w 9144000"/>
                <a:gd name="connsiteY13" fmla="*/ 1296144 h 2201196"/>
                <a:gd name="connsiteX14" fmla="*/ 3131840 w 9144000"/>
                <a:gd name="connsiteY14" fmla="*/ 576064 h 2201196"/>
                <a:gd name="connsiteX15" fmla="*/ 3131840 w 9144000"/>
                <a:gd name="connsiteY15" fmla="*/ 1224136 h 2201196"/>
                <a:gd name="connsiteX16" fmla="*/ 3635896 w 9144000"/>
                <a:gd name="connsiteY16" fmla="*/ 288032 h 2201196"/>
                <a:gd name="connsiteX17" fmla="*/ 3923928 w 9144000"/>
                <a:gd name="connsiteY17" fmla="*/ 1008112 h 2201196"/>
                <a:gd name="connsiteX18" fmla="*/ 4067944 w 9144000"/>
                <a:gd name="connsiteY18" fmla="*/ 576064 h 2201196"/>
                <a:gd name="connsiteX19" fmla="*/ 4427984 w 9144000"/>
                <a:gd name="connsiteY19" fmla="*/ 1152128 h 2201196"/>
                <a:gd name="connsiteX20" fmla="*/ 4932040 w 9144000"/>
                <a:gd name="connsiteY20" fmla="*/ 288032 h 2201196"/>
                <a:gd name="connsiteX21" fmla="*/ 5076056 w 9144000"/>
                <a:gd name="connsiteY21" fmla="*/ 936104 h 2201196"/>
                <a:gd name="connsiteX22" fmla="*/ 5292080 w 9144000"/>
                <a:gd name="connsiteY22" fmla="*/ 504056 h 2201196"/>
                <a:gd name="connsiteX23" fmla="*/ 5580112 w 9144000"/>
                <a:gd name="connsiteY23" fmla="*/ 864096 h 2201196"/>
                <a:gd name="connsiteX24" fmla="*/ 5796136 w 9144000"/>
                <a:gd name="connsiteY24" fmla="*/ 72008 h 2201196"/>
                <a:gd name="connsiteX25" fmla="*/ 5868144 w 9144000"/>
                <a:gd name="connsiteY25" fmla="*/ 720080 h 2201196"/>
                <a:gd name="connsiteX26" fmla="*/ 6300192 w 9144000"/>
                <a:gd name="connsiteY26" fmla="*/ 216024 h 2201196"/>
                <a:gd name="connsiteX27" fmla="*/ 6372200 w 9144000"/>
                <a:gd name="connsiteY27" fmla="*/ 864096 h 2201196"/>
                <a:gd name="connsiteX28" fmla="*/ 6732240 w 9144000"/>
                <a:gd name="connsiteY28" fmla="*/ 288032 h 2201196"/>
                <a:gd name="connsiteX29" fmla="*/ 6876256 w 9144000"/>
                <a:gd name="connsiteY29" fmla="*/ 936104 h 2201196"/>
                <a:gd name="connsiteX30" fmla="*/ 7092280 w 9144000"/>
                <a:gd name="connsiteY30" fmla="*/ 0 h 2201196"/>
                <a:gd name="connsiteX31" fmla="*/ 7308304 w 9144000"/>
                <a:gd name="connsiteY31" fmla="*/ 1008112 h 2201196"/>
                <a:gd name="connsiteX32" fmla="*/ 7524328 w 9144000"/>
                <a:gd name="connsiteY32" fmla="*/ 504056 h 2201196"/>
                <a:gd name="connsiteX33" fmla="*/ 7884368 w 9144000"/>
                <a:gd name="connsiteY33" fmla="*/ 1152128 h 2201196"/>
                <a:gd name="connsiteX34" fmla="*/ 8244408 w 9144000"/>
                <a:gd name="connsiteY34" fmla="*/ 360040 h 2201196"/>
                <a:gd name="connsiteX35" fmla="*/ 8604448 w 9144000"/>
                <a:gd name="connsiteY35" fmla="*/ 1296144 h 2201196"/>
                <a:gd name="connsiteX36" fmla="*/ 9144000 w 9144000"/>
                <a:gd name="connsiteY36" fmla="*/ 648072 h 2201196"/>
                <a:gd name="connsiteX37" fmla="*/ 9144000 w 9144000"/>
                <a:gd name="connsiteY37" fmla="*/ 1988840 h 2201196"/>
                <a:gd name="connsiteX38" fmla="*/ 0 w 9144000"/>
                <a:gd name="connsiteY38" fmla="*/ 1988840 h 2201196"/>
                <a:gd name="connsiteX39" fmla="*/ 0 w 9144000"/>
                <a:gd name="connsiteY39" fmla="*/ 648072 h 2201196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827584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979712 w 9144000"/>
                <a:gd name="connsiteY10" fmla="*/ 50405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1988840"/>
                <a:gd name="connsiteX1" fmla="*/ 251520 w 9144000"/>
                <a:gd name="connsiteY1" fmla="*/ 1944216 h 1988840"/>
                <a:gd name="connsiteX2" fmla="*/ 611560 w 9144000"/>
                <a:gd name="connsiteY2" fmla="*/ 288032 h 1988840"/>
                <a:gd name="connsiteX3" fmla="*/ 395536 w 9144000"/>
                <a:gd name="connsiteY3" fmla="*/ 1872208 h 1988840"/>
                <a:gd name="connsiteX4" fmla="*/ 1187624 w 9144000"/>
                <a:gd name="connsiteY4" fmla="*/ 360040 h 1988840"/>
                <a:gd name="connsiteX5" fmla="*/ 899592 w 9144000"/>
                <a:gd name="connsiteY5" fmla="*/ 1512168 h 1988840"/>
                <a:gd name="connsiteX6" fmla="*/ 1475656 w 9144000"/>
                <a:gd name="connsiteY6" fmla="*/ 360040 h 1988840"/>
                <a:gd name="connsiteX7" fmla="*/ 971600 w 9144000"/>
                <a:gd name="connsiteY7" fmla="*/ 1800200 h 1988840"/>
                <a:gd name="connsiteX8" fmla="*/ 1187624 w 9144000"/>
                <a:gd name="connsiteY8" fmla="*/ 1944216 h 1988840"/>
                <a:gd name="connsiteX9" fmla="*/ 1907704 w 9144000"/>
                <a:gd name="connsiteY9" fmla="*/ 72008 h 1988840"/>
                <a:gd name="connsiteX10" fmla="*/ 1475656 w 9144000"/>
                <a:gd name="connsiteY10" fmla="*/ 1944216 h 1988840"/>
                <a:gd name="connsiteX11" fmla="*/ 2267744 w 9144000"/>
                <a:gd name="connsiteY11" fmla="*/ 792088 h 1988840"/>
                <a:gd name="connsiteX12" fmla="*/ 2483768 w 9144000"/>
                <a:gd name="connsiteY12" fmla="*/ 288032 h 1988840"/>
                <a:gd name="connsiteX13" fmla="*/ 2627784 w 9144000"/>
                <a:gd name="connsiteY13" fmla="*/ 1296144 h 1988840"/>
                <a:gd name="connsiteX14" fmla="*/ 3131840 w 9144000"/>
                <a:gd name="connsiteY14" fmla="*/ 576064 h 1988840"/>
                <a:gd name="connsiteX15" fmla="*/ 3131840 w 9144000"/>
                <a:gd name="connsiteY15" fmla="*/ 1224136 h 1988840"/>
                <a:gd name="connsiteX16" fmla="*/ 3635896 w 9144000"/>
                <a:gd name="connsiteY16" fmla="*/ 288032 h 1988840"/>
                <a:gd name="connsiteX17" fmla="*/ 3923928 w 9144000"/>
                <a:gd name="connsiteY17" fmla="*/ 1008112 h 1988840"/>
                <a:gd name="connsiteX18" fmla="*/ 4067944 w 9144000"/>
                <a:gd name="connsiteY18" fmla="*/ 576064 h 1988840"/>
                <a:gd name="connsiteX19" fmla="*/ 4427984 w 9144000"/>
                <a:gd name="connsiteY19" fmla="*/ 1152128 h 1988840"/>
                <a:gd name="connsiteX20" fmla="*/ 4932040 w 9144000"/>
                <a:gd name="connsiteY20" fmla="*/ 288032 h 1988840"/>
                <a:gd name="connsiteX21" fmla="*/ 5076056 w 9144000"/>
                <a:gd name="connsiteY21" fmla="*/ 936104 h 1988840"/>
                <a:gd name="connsiteX22" fmla="*/ 5292080 w 9144000"/>
                <a:gd name="connsiteY22" fmla="*/ 504056 h 1988840"/>
                <a:gd name="connsiteX23" fmla="*/ 5580112 w 9144000"/>
                <a:gd name="connsiteY23" fmla="*/ 864096 h 1988840"/>
                <a:gd name="connsiteX24" fmla="*/ 5796136 w 9144000"/>
                <a:gd name="connsiteY24" fmla="*/ 72008 h 1988840"/>
                <a:gd name="connsiteX25" fmla="*/ 5868144 w 9144000"/>
                <a:gd name="connsiteY25" fmla="*/ 720080 h 1988840"/>
                <a:gd name="connsiteX26" fmla="*/ 6300192 w 9144000"/>
                <a:gd name="connsiteY26" fmla="*/ 216024 h 1988840"/>
                <a:gd name="connsiteX27" fmla="*/ 6372200 w 9144000"/>
                <a:gd name="connsiteY27" fmla="*/ 864096 h 1988840"/>
                <a:gd name="connsiteX28" fmla="*/ 6732240 w 9144000"/>
                <a:gd name="connsiteY28" fmla="*/ 288032 h 1988840"/>
                <a:gd name="connsiteX29" fmla="*/ 6876256 w 9144000"/>
                <a:gd name="connsiteY29" fmla="*/ 936104 h 1988840"/>
                <a:gd name="connsiteX30" fmla="*/ 7092280 w 9144000"/>
                <a:gd name="connsiteY30" fmla="*/ 0 h 1988840"/>
                <a:gd name="connsiteX31" fmla="*/ 7308304 w 9144000"/>
                <a:gd name="connsiteY31" fmla="*/ 1008112 h 1988840"/>
                <a:gd name="connsiteX32" fmla="*/ 7524328 w 9144000"/>
                <a:gd name="connsiteY32" fmla="*/ 504056 h 1988840"/>
                <a:gd name="connsiteX33" fmla="*/ 7884368 w 9144000"/>
                <a:gd name="connsiteY33" fmla="*/ 1152128 h 1988840"/>
                <a:gd name="connsiteX34" fmla="*/ 8244408 w 9144000"/>
                <a:gd name="connsiteY34" fmla="*/ 360040 h 1988840"/>
                <a:gd name="connsiteX35" fmla="*/ 8604448 w 9144000"/>
                <a:gd name="connsiteY35" fmla="*/ 1296144 h 1988840"/>
                <a:gd name="connsiteX36" fmla="*/ 9144000 w 9144000"/>
                <a:gd name="connsiteY36" fmla="*/ 648072 h 1988840"/>
                <a:gd name="connsiteX37" fmla="*/ 9144000 w 9144000"/>
                <a:gd name="connsiteY37" fmla="*/ 1988840 h 1988840"/>
                <a:gd name="connsiteX38" fmla="*/ 0 w 9144000"/>
                <a:gd name="connsiteY38" fmla="*/ 1988840 h 1988840"/>
                <a:gd name="connsiteX39" fmla="*/ 0 w 9144000"/>
                <a:gd name="connsiteY39" fmla="*/ 648072 h 1988840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267744 w 9144000"/>
                <a:gd name="connsiteY11" fmla="*/ 792088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3131840 w 9144000"/>
                <a:gd name="connsiteY15" fmla="*/ 122413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923928 w 9144000"/>
                <a:gd name="connsiteY17" fmla="*/ 100811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4427984 w 9144000"/>
                <a:gd name="connsiteY19" fmla="*/ 1152128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932040 w 9144000"/>
                <a:gd name="connsiteY20" fmla="*/ 288032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5076056 w 9144000"/>
                <a:gd name="connsiteY21" fmla="*/ 936104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5292080 w 9144000"/>
                <a:gd name="connsiteY22" fmla="*/ 504056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580112 w 9144000"/>
                <a:gd name="connsiteY23" fmla="*/ 864096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796136 w 9144000"/>
                <a:gd name="connsiteY24" fmla="*/ 72008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868144 w 9144000"/>
                <a:gd name="connsiteY25" fmla="*/ 720080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6300192 w 9144000"/>
                <a:gd name="connsiteY26" fmla="*/ 216024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6372200 w 9144000"/>
                <a:gd name="connsiteY27" fmla="*/ 86409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364088 w 9144000"/>
                <a:gd name="connsiteY24" fmla="*/ 1368152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6732240 w 9144000"/>
                <a:gd name="connsiteY28" fmla="*/ 28803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876256 w 9144000"/>
                <a:gd name="connsiteY29" fmla="*/ 936104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648072 h 2016224"/>
                <a:gd name="connsiteX1" fmla="*/ 251520 w 9144000"/>
                <a:gd name="connsiteY1" fmla="*/ 1944216 h 2016224"/>
                <a:gd name="connsiteX2" fmla="*/ 611560 w 9144000"/>
                <a:gd name="connsiteY2" fmla="*/ 288032 h 2016224"/>
                <a:gd name="connsiteX3" fmla="*/ 395536 w 9144000"/>
                <a:gd name="connsiteY3" fmla="*/ 1872208 h 2016224"/>
                <a:gd name="connsiteX4" fmla="*/ 1187624 w 9144000"/>
                <a:gd name="connsiteY4" fmla="*/ 360040 h 2016224"/>
                <a:gd name="connsiteX5" fmla="*/ 899592 w 9144000"/>
                <a:gd name="connsiteY5" fmla="*/ 1512168 h 2016224"/>
                <a:gd name="connsiteX6" fmla="*/ 1475656 w 9144000"/>
                <a:gd name="connsiteY6" fmla="*/ 360040 h 2016224"/>
                <a:gd name="connsiteX7" fmla="*/ 971600 w 9144000"/>
                <a:gd name="connsiteY7" fmla="*/ 1800200 h 2016224"/>
                <a:gd name="connsiteX8" fmla="*/ 1187624 w 9144000"/>
                <a:gd name="connsiteY8" fmla="*/ 1944216 h 2016224"/>
                <a:gd name="connsiteX9" fmla="*/ 1907704 w 9144000"/>
                <a:gd name="connsiteY9" fmla="*/ 72008 h 2016224"/>
                <a:gd name="connsiteX10" fmla="*/ 1475656 w 9144000"/>
                <a:gd name="connsiteY10" fmla="*/ 1944216 h 2016224"/>
                <a:gd name="connsiteX11" fmla="*/ 2123728 w 9144000"/>
                <a:gd name="connsiteY11" fmla="*/ 720080 h 2016224"/>
                <a:gd name="connsiteX12" fmla="*/ 2483768 w 9144000"/>
                <a:gd name="connsiteY12" fmla="*/ 288032 h 2016224"/>
                <a:gd name="connsiteX13" fmla="*/ 1907704 w 9144000"/>
                <a:gd name="connsiteY13" fmla="*/ 2016224 h 2016224"/>
                <a:gd name="connsiteX14" fmla="*/ 3131840 w 9144000"/>
                <a:gd name="connsiteY14" fmla="*/ 576064 h 2016224"/>
                <a:gd name="connsiteX15" fmla="*/ 2555776 w 9144000"/>
                <a:gd name="connsiteY15" fmla="*/ 1944216 h 2016224"/>
                <a:gd name="connsiteX16" fmla="*/ 3635896 w 9144000"/>
                <a:gd name="connsiteY16" fmla="*/ 288032 h 2016224"/>
                <a:gd name="connsiteX17" fmla="*/ 3419872 w 9144000"/>
                <a:gd name="connsiteY17" fmla="*/ 1728192 h 2016224"/>
                <a:gd name="connsiteX18" fmla="*/ 4067944 w 9144000"/>
                <a:gd name="connsiteY18" fmla="*/ 576064 h 2016224"/>
                <a:gd name="connsiteX19" fmla="*/ 3923928 w 9144000"/>
                <a:gd name="connsiteY19" fmla="*/ 1944216 h 2016224"/>
                <a:gd name="connsiteX20" fmla="*/ 4283968 w 9144000"/>
                <a:gd name="connsiteY20" fmla="*/ 216024 h 2016224"/>
                <a:gd name="connsiteX21" fmla="*/ 4572000 w 9144000"/>
                <a:gd name="connsiteY21" fmla="*/ 1944216 h 2016224"/>
                <a:gd name="connsiteX22" fmla="*/ 4644008 w 9144000"/>
                <a:gd name="connsiteY22" fmla="*/ 216024 h 2016224"/>
                <a:gd name="connsiteX23" fmla="*/ 5004048 w 9144000"/>
                <a:gd name="connsiteY23" fmla="*/ 2016224 h 2016224"/>
                <a:gd name="connsiteX24" fmla="*/ 5292080 w 9144000"/>
                <a:gd name="connsiteY24" fmla="*/ 1296144 h 2016224"/>
                <a:gd name="connsiteX25" fmla="*/ 5436096 w 9144000"/>
                <a:gd name="connsiteY25" fmla="*/ 1944216 h 2016224"/>
                <a:gd name="connsiteX26" fmla="*/ 5580112 w 9144000"/>
                <a:gd name="connsiteY26" fmla="*/ 864096 h 2016224"/>
                <a:gd name="connsiteX27" fmla="*/ 5868144 w 9144000"/>
                <a:gd name="connsiteY27" fmla="*/ 1944216 h 2016224"/>
                <a:gd name="connsiteX28" fmla="*/ 5796136 w 9144000"/>
                <a:gd name="connsiteY28" fmla="*/ 1008112 h 2016224"/>
                <a:gd name="connsiteX29" fmla="*/ 6516216 w 9144000"/>
                <a:gd name="connsiteY29" fmla="*/ 1944216 h 2016224"/>
                <a:gd name="connsiteX30" fmla="*/ 7092280 w 9144000"/>
                <a:gd name="connsiteY30" fmla="*/ 0 h 2016224"/>
                <a:gd name="connsiteX31" fmla="*/ 7308304 w 9144000"/>
                <a:gd name="connsiteY31" fmla="*/ 1008112 h 2016224"/>
                <a:gd name="connsiteX32" fmla="*/ 7524328 w 9144000"/>
                <a:gd name="connsiteY32" fmla="*/ 504056 h 2016224"/>
                <a:gd name="connsiteX33" fmla="*/ 7884368 w 9144000"/>
                <a:gd name="connsiteY33" fmla="*/ 1152128 h 2016224"/>
                <a:gd name="connsiteX34" fmla="*/ 8244408 w 9144000"/>
                <a:gd name="connsiteY34" fmla="*/ 360040 h 2016224"/>
                <a:gd name="connsiteX35" fmla="*/ 8604448 w 9144000"/>
                <a:gd name="connsiteY35" fmla="*/ 1296144 h 2016224"/>
                <a:gd name="connsiteX36" fmla="*/ 9144000 w 9144000"/>
                <a:gd name="connsiteY36" fmla="*/ 648072 h 2016224"/>
                <a:gd name="connsiteX37" fmla="*/ 9144000 w 9144000"/>
                <a:gd name="connsiteY37" fmla="*/ 1988840 h 2016224"/>
                <a:gd name="connsiteX38" fmla="*/ 0 w 9144000"/>
                <a:gd name="connsiteY38" fmla="*/ 1988840 h 2016224"/>
                <a:gd name="connsiteX39" fmla="*/ 0 w 9144000"/>
                <a:gd name="connsiteY39" fmla="*/ 648072 h 2016224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7308304 w 9144000"/>
                <a:gd name="connsiteY31" fmla="*/ 936104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884368 w 9144000"/>
                <a:gd name="connsiteY33" fmla="*/ 1080120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8244408 w 9144000"/>
                <a:gd name="connsiteY34" fmla="*/ 288032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604448 w 9144000"/>
                <a:gd name="connsiteY35" fmla="*/ 122413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1944216"/>
                <a:gd name="connsiteX1" fmla="*/ 251520 w 9144000"/>
                <a:gd name="connsiteY1" fmla="*/ 1872208 h 1944216"/>
                <a:gd name="connsiteX2" fmla="*/ 611560 w 9144000"/>
                <a:gd name="connsiteY2" fmla="*/ 216024 h 1944216"/>
                <a:gd name="connsiteX3" fmla="*/ 395536 w 9144000"/>
                <a:gd name="connsiteY3" fmla="*/ 1800200 h 1944216"/>
                <a:gd name="connsiteX4" fmla="*/ 1187624 w 9144000"/>
                <a:gd name="connsiteY4" fmla="*/ 288032 h 1944216"/>
                <a:gd name="connsiteX5" fmla="*/ 899592 w 9144000"/>
                <a:gd name="connsiteY5" fmla="*/ 1440160 h 1944216"/>
                <a:gd name="connsiteX6" fmla="*/ 1475656 w 9144000"/>
                <a:gd name="connsiteY6" fmla="*/ 288032 h 1944216"/>
                <a:gd name="connsiteX7" fmla="*/ 971600 w 9144000"/>
                <a:gd name="connsiteY7" fmla="*/ 1728192 h 1944216"/>
                <a:gd name="connsiteX8" fmla="*/ 1187624 w 9144000"/>
                <a:gd name="connsiteY8" fmla="*/ 1872208 h 1944216"/>
                <a:gd name="connsiteX9" fmla="*/ 1907704 w 9144000"/>
                <a:gd name="connsiteY9" fmla="*/ 0 h 1944216"/>
                <a:gd name="connsiteX10" fmla="*/ 1475656 w 9144000"/>
                <a:gd name="connsiteY10" fmla="*/ 1872208 h 1944216"/>
                <a:gd name="connsiteX11" fmla="*/ 2123728 w 9144000"/>
                <a:gd name="connsiteY11" fmla="*/ 648072 h 1944216"/>
                <a:gd name="connsiteX12" fmla="*/ 2483768 w 9144000"/>
                <a:gd name="connsiteY12" fmla="*/ 216024 h 1944216"/>
                <a:gd name="connsiteX13" fmla="*/ 1907704 w 9144000"/>
                <a:gd name="connsiteY13" fmla="*/ 1944216 h 1944216"/>
                <a:gd name="connsiteX14" fmla="*/ 3131840 w 9144000"/>
                <a:gd name="connsiteY14" fmla="*/ 504056 h 1944216"/>
                <a:gd name="connsiteX15" fmla="*/ 2555776 w 9144000"/>
                <a:gd name="connsiteY15" fmla="*/ 1872208 h 1944216"/>
                <a:gd name="connsiteX16" fmla="*/ 3635896 w 9144000"/>
                <a:gd name="connsiteY16" fmla="*/ 216024 h 1944216"/>
                <a:gd name="connsiteX17" fmla="*/ 3419872 w 9144000"/>
                <a:gd name="connsiteY17" fmla="*/ 1656184 h 1944216"/>
                <a:gd name="connsiteX18" fmla="*/ 4067944 w 9144000"/>
                <a:gd name="connsiteY18" fmla="*/ 504056 h 1944216"/>
                <a:gd name="connsiteX19" fmla="*/ 3923928 w 9144000"/>
                <a:gd name="connsiteY19" fmla="*/ 1872208 h 1944216"/>
                <a:gd name="connsiteX20" fmla="*/ 4283968 w 9144000"/>
                <a:gd name="connsiteY20" fmla="*/ 144016 h 1944216"/>
                <a:gd name="connsiteX21" fmla="*/ 4572000 w 9144000"/>
                <a:gd name="connsiteY21" fmla="*/ 1872208 h 1944216"/>
                <a:gd name="connsiteX22" fmla="*/ 4644008 w 9144000"/>
                <a:gd name="connsiteY22" fmla="*/ 144016 h 1944216"/>
                <a:gd name="connsiteX23" fmla="*/ 5004048 w 9144000"/>
                <a:gd name="connsiteY23" fmla="*/ 1944216 h 1944216"/>
                <a:gd name="connsiteX24" fmla="*/ 5292080 w 9144000"/>
                <a:gd name="connsiteY24" fmla="*/ 1224136 h 1944216"/>
                <a:gd name="connsiteX25" fmla="*/ 5436096 w 9144000"/>
                <a:gd name="connsiteY25" fmla="*/ 1872208 h 1944216"/>
                <a:gd name="connsiteX26" fmla="*/ 5580112 w 9144000"/>
                <a:gd name="connsiteY26" fmla="*/ 792088 h 1944216"/>
                <a:gd name="connsiteX27" fmla="*/ 5868144 w 9144000"/>
                <a:gd name="connsiteY27" fmla="*/ 1872208 h 1944216"/>
                <a:gd name="connsiteX28" fmla="*/ 5796136 w 9144000"/>
                <a:gd name="connsiteY28" fmla="*/ 936104 h 1944216"/>
                <a:gd name="connsiteX29" fmla="*/ 6516216 w 9144000"/>
                <a:gd name="connsiteY29" fmla="*/ 1872208 h 1944216"/>
                <a:gd name="connsiteX30" fmla="*/ 6444208 w 9144000"/>
                <a:gd name="connsiteY30" fmla="*/ 432048 h 1944216"/>
                <a:gd name="connsiteX31" fmla="*/ 6948264 w 9144000"/>
                <a:gd name="connsiteY31" fmla="*/ 1872208 h 1944216"/>
                <a:gd name="connsiteX32" fmla="*/ 7524328 w 9144000"/>
                <a:gd name="connsiteY32" fmla="*/ 432048 h 1944216"/>
                <a:gd name="connsiteX33" fmla="*/ 7596336 w 9144000"/>
                <a:gd name="connsiteY33" fmla="*/ 1944216 h 1944216"/>
                <a:gd name="connsiteX34" fmla="*/ 7596336 w 9144000"/>
                <a:gd name="connsiteY34" fmla="*/ 792088 h 1944216"/>
                <a:gd name="connsiteX35" fmla="*/ 8172400 w 9144000"/>
                <a:gd name="connsiteY35" fmla="*/ 1944216 h 1944216"/>
                <a:gd name="connsiteX36" fmla="*/ 9144000 w 9144000"/>
                <a:gd name="connsiteY36" fmla="*/ 576064 h 1944216"/>
                <a:gd name="connsiteX37" fmla="*/ 9144000 w 9144000"/>
                <a:gd name="connsiteY37" fmla="*/ 1916832 h 1944216"/>
                <a:gd name="connsiteX38" fmla="*/ 0 w 9144000"/>
                <a:gd name="connsiteY38" fmla="*/ 1916832 h 1944216"/>
                <a:gd name="connsiteX39" fmla="*/ 0 w 9144000"/>
                <a:gd name="connsiteY39" fmla="*/ 576064 h 1944216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696325 w 9144000"/>
                <a:gd name="connsiteY36" fmla="*/ 138948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9144000 w 9144000"/>
                <a:gd name="connsiteY37" fmla="*/ 576064 h 2043782"/>
                <a:gd name="connsiteX38" fmla="*/ 9144000 w 9144000"/>
                <a:gd name="connsiteY38" fmla="*/ 1916832 h 2043782"/>
                <a:gd name="connsiteX39" fmla="*/ 0 w 9144000"/>
                <a:gd name="connsiteY39" fmla="*/ 1916832 h 2043782"/>
                <a:gd name="connsiteX40" fmla="*/ 0 w 9144000"/>
                <a:gd name="connsiteY40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3950 w 9144000"/>
                <a:gd name="connsiteY37" fmla="*/ 1113259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84" name="Группа 28"/>
            <p:cNvGrpSpPr>
              <a:grpSpLocks/>
            </p:cNvGrpSpPr>
            <p:nvPr/>
          </p:nvGrpSpPr>
          <p:grpSpPr bwMode="auto"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5" name="Группа 50"/>
            <p:cNvGrpSpPr>
              <a:grpSpLocks/>
            </p:cNvGrpSpPr>
            <p:nvPr/>
          </p:nvGrpSpPr>
          <p:grpSpPr bwMode="auto"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02399" y="3931317"/>
                <a:ext cx="817347" cy="25705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0469" y="3296985"/>
                <a:ext cx="711755" cy="62658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08740" y="2545299"/>
                <a:ext cx="488842" cy="86221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0739" y="3015052"/>
                <a:ext cx="445825" cy="53553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2925" y="2634674"/>
                <a:ext cx="1024615" cy="59980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61433" y="4238293"/>
                <a:ext cx="954221" cy="41236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20999" y="4195620"/>
                <a:ext cx="649183" cy="85686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559101" y="3212523"/>
                <a:ext cx="1020705" cy="3373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68747" y="3467240"/>
                <a:ext cx="680469" cy="84079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05716" y="3776025"/>
                <a:ext cx="512306" cy="81937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7886" y="3827384"/>
                <a:ext cx="516218" cy="93183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83688" y="3957093"/>
                <a:ext cx="461468" cy="100145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90716" y="4122521"/>
                <a:ext cx="524040" cy="8997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287974" y="2700565"/>
                <a:ext cx="277662" cy="90505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295969" y="2972135"/>
                <a:ext cx="457558" cy="73368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17713" y="4155018"/>
                <a:ext cx="954221" cy="40165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09607" y="4209304"/>
                <a:ext cx="731310" cy="72833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16537" y="3997882"/>
                <a:ext cx="410629" cy="6854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6" name="Группа 72"/>
            <p:cNvGrpSpPr>
              <a:grpSpLocks/>
            </p:cNvGrpSpPr>
            <p:nvPr/>
          </p:nvGrpSpPr>
          <p:grpSpPr bwMode="auto"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01604" y="3941480"/>
                <a:ext cx="818449" cy="25169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4472" y="3293091"/>
                <a:ext cx="714082" cy="62491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49203" y="3024536"/>
                <a:ext cx="444926" cy="52943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5092" y="2643514"/>
                <a:ext cx="1021686" cy="59887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57143" y="4223993"/>
                <a:ext cx="955771" cy="41660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620148" y="4199397"/>
                <a:ext cx="648167" cy="85925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52219" y="3214908"/>
                <a:ext cx="1021686" cy="33849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68115" y="3462898"/>
                <a:ext cx="681124" cy="8332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45851" y="3368543"/>
                <a:ext cx="1065630" cy="49472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05557" y="3770791"/>
                <a:ext cx="510841" cy="8158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62413" y="3837965"/>
                <a:ext cx="516336" cy="92868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84111" y="4124873"/>
                <a:ext cx="527322" cy="90265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87675" y="2965427"/>
                <a:ext cx="461407" cy="73774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18131" y="4154255"/>
                <a:ext cx="961262" cy="399250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03918" y="4213051"/>
                <a:ext cx="730562" cy="729065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14479" y="4009397"/>
                <a:ext cx="411969" cy="6856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7" name="Группа 116"/>
            <p:cNvGrpSpPr>
              <a:grpSpLocks/>
            </p:cNvGrpSpPr>
            <p:nvPr/>
          </p:nvGrpSpPr>
          <p:grpSpPr bwMode="auto"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13792"/>
                  <a:gd name="connsiteX1" fmla="*/ 391461 w 559867"/>
                  <a:gd name="connsiteY1" fmla="*/ 0 h 713792"/>
                  <a:gd name="connsiteX2" fmla="*/ 559867 w 559867"/>
                  <a:gd name="connsiteY2" fmla="*/ 82658 h 713792"/>
                  <a:gd name="connsiteX3" fmla="*/ 240726 w 559867"/>
                  <a:gd name="connsiteY3" fmla="*/ 642753 h 713792"/>
                  <a:gd name="connsiteX4" fmla="*/ 0 w 559867"/>
                  <a:gd name="connsiteY4" fmla="*/ 713792 h 713792"/>
                  <a:gd name="connsiteX0" fmla="*/ 0 w 542948"/>
                  <a:gd name="connsiteY0" fmla="*/ 713792 h 713792"/>
                  <a:gd name="connsiteX1" fmla="*/ 391461 w 542948"/>
                  <a:gd name="connsiteY1" fmla="*/ 0 h 713792"/>
                  <a:gd name="connsiteX2" fmla="*/ 542948 w 542948"/>
                  <a:gd name="connsiteY2" fmla="*/ 228216 h 713792"/>
                  <a:gd name="connsiteX3" fmla="*/ 240726 w 542948"/>
                  <a:gd name="connsiteY3" fmla="*/ 642753 h 713792"/>
                  <a:gd name="connsiteX4" fmla="*/ 0 w 542948"/>
                  <a:gd name="connsiteY4" fmla="*/ 713792 h 713792"/>
                  <a:gd name="connsiteX0" fmla="*/ 0 w 542948"/>
                  <a:gd name="connsiteY0" fmla="*/ 531692 h 531692"/>
                  <a:gd name="connsiteX1" fmla="*/ 226586 w 542948"/>
                  <a:gd name="connsiteY1" fmla="*/ 40937 h 531692"/>
                  <a:gd name="connsiteX2" fmla="*/ 542948 w 542948"/>
                  <a:gd name="connsiteY2" fmla="*/ 46116 h 531692"/>
                  <a:gd name="connsiteX3" fmla="*/ 240726 w 542948"/>
                  <a:gd name="connsiteY3" fmla="*/ 460653 h 531692"/>
                  <a:gd name="connsiteX4" fmla="*/ 0 w 542948"/>
                  <a:gd name="connsiteY4" fmla="*/ 531692 h 53169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240726 w 468969"/>
                  <a:gd name="connsiteY3" fmla="*/ 421913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93510 w 468969"/>
                  <a:gd name="connsiteY3" fmla="*/ 361212 h 492952"/>
                  <a:gd name="connsiteX4" fmla="*/ 0 w 468969"/>
                  <a:gd name="connsiteY4" fmla="*/ 492952 h 492952"/>
                  <a:gd name="connsiteX0" fmla="*/ 0 w 468969"/>
                  <a:gd name="connsiteY0" fmla="*/ 492952 h 492952"/>
                  <a:gd name="connsiteX1" fmla="*/ 226586 w 468969"/>
                  <a:gd name="connsiteY1" fmla="*/ 2197 h 492952"/>
                  <a:gd name="connsiteX2" fmla="*/ 468969 w 468969"/>
                  <a:gd name="connsiteY2" fmla="*/ 46116 h 492952"/>
                  <a:gd name="connsiteX3" fmla="*/ 166747 w 468969"/>
                  <a:gd name="connsiteY3" fmla="*/ 460651 h 492952"/>
                  <a:gd name="connsiteX4" fmla="*/ 0 w 468969"/>
                  <a:gd name="connsiteY4" fmla="*/ 492952 h 492952"/>
                  <a:gd name="connsiteX0" fmla="*/ 0 w 468969"/>
                  <a:gd name="connsiteY0" fmla="*/ 529495 h 529495"/>
                  <a:gd name="connsiteX1" fmla="*/ 300563 w 468969"/>
                  <a:gd name="connsiteY1" fmla="*/ 0 h 529495"/>
                  <a:gd name="connsiteX2" fmla="*/ 468969 w 468969"/>
                  <a:gd name="connsiteY2" fmla="*/ 82659 h 529495"/>
                  <a:gd name="connsiteX3" fmla="*/ 166747 w 468969"/>
                  <a:gd name="connsiteY3" fmla="*/ 497194 h 529495"/>
                  <a:gd name="connsiteX4" fmla="*/ 0 w 468969"/>
                  <a:gd name="connsiteY4" fmla="*/ 529495 h 529495"/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61 w 1307723"/>
                  <a:gd name="connsiteY0" fmla="*/ 863667 h 863667"/>
                  <a:gd name="connsiteX1" fmla="*/ 210087 w 1307723"/>
                  <a:gd name="connsiteY1" fmla="*/ 349415 h 863667"/>
                  <a:gd name="connsiteX2" fmla="*/ 1166673 w 1307723"/>
                  <a:gd name="connsiteY2" fmla="*/ 46198 h 863667"/>
                  <a:gd name="connsiteX3" fmla="*/ 1185109 w 1307723"/>
                  <a:gd name="connsiteY3" fmla="*/ 839505 h 863667"/>
                  <a:gd name="connsiteX4" fmla="*/ 1073761 w 1307723"/>
                  <a:gd name="connsiteY4" fmla="*/ 863667 h 863667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07722"/>
                  <a:gd name="connsiteY0" fmla="*/ 637929 h 637929"/>
                  <a:gd name="connsiteX1" fmla="*/ 210086 w 1307722"/>
                  <a:gd name="connsiteY1" fmla="*/ 123677 h 637929"/>
                  <a:gd name="connsiteX2" fmla="*/ 358039 w 1307722"/>
                  <a:gd name="connsiteY2" fmla="*/ 46198 h 637929"/>
                  <a:gd name="connsiteX3" fmla="*/ 1185108 w 1307722"/>
                  <a:gd name="connsiteY3" fmla="*/ 613767 h 637929"/>
                  <a:gd name="connsiteX4" fmla="*/ 1073760 w 1307722"/>
                  <a:gd name="connsiteY4" fmla="*/ 637929 h 637929"/>
                  <a:gd name="connsiteX0" fmla="*/ 1073760 w 1369895"/>
                  <a:gd name="connsiteY0" fmla="*/ 637929 h 637929"/>
                  <a:gd name="connsiteX1" fmla="*/ 210086 w 1369895"/>
                  <a:gd name="connsiteY1" fmla="*/ 123677 h 637929"/>
                  <a:gd name="connsiteX2" fmla="*/ 358039 w 1369895"/>
                  <a:gd name="connsiteY2" fmla="*/ 46198 h 637929"/>
                  <a:gd name="connsiteX3" fmla="*/ 1247281 w 1369895"/>
                  <a:gd name="connsiteY3" fmla="*/ 520190 h 637929"/>
                  <a:gd name="connsiteX4" fmla="*/ 1073760 w 1369895"/>
                  <a:gd name="connsiteY4" fmla="*/ 637929 h 637929"/>
                  <a:gd name="connsiteX0" fmla="*/ 1073760 w 1247281"/>
                  <a:gd name="connsiteY0" fmla="*/ 637929 h 637929"/>
                  <a:gd name="connsiteX1" fmla="*/ 210086 w 1247281"/>
                  <a:gd name="connsiteY1" fmla="*/ 123677 h 637929"/>
                  <a:gd name="connsiteX2" fmla="*/ 358039 w 1247281"/>
                  <a:gd name="connsiteY2" fmla="*/ 46198 h 637929"/>
                  <a:gd name="connsiteX3" fmla="*/ 1247281 w 1247281"/>
                  <a:gd name="connsiteY3" fmla="*/ 520190 h 637929"/>
                  <a:gd name="connsiteX4" fmla="*/ 1073760 w 1247281"/>
                  <a:gd name="connsiteY4" fmla="*/ 637929 h 63792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9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74132 w 1238347"/>
                  <a:gd name="connsiteY0" fmla="*/ 495649 h 507077"/>
                  <a:gd name="connsiteX1" fmla="*/ 174389 w 1238347"/>
                  <a:gd name="connsiteY1" fmla="*/ 84938 h 507077"/>
                  <a:gd name="connsiteX2" fmla="*/ 248366 w 1238347"/>
                  <a:gd name="connsiteY2" fmla="*/ 46198 h 507077"/>
                  <a:gd name="connsiteX3" fmla="*/ 1238347 w 1238347"/>
                  <a:gd name="connsiteY3" fmla="*/ 382011 h 507077"/>
                  <a:gd name="connsiteX4" fmla="*/ 1174132 w 1238347"/>
                  <a:gd name="connsiteY4" fmla="*/ 495649 h 507077"/>
                  <a:gd name="connsiteX0" fmla="*/ 1174132 w 1200896"/>
                  <a:gd name="connsiteY0" fmla="*/ 495649 h 507077"/>
                  <a:gd name="connsiteX1" fmla="*/ 174389 w 1200896"/>
                  <a:gd name="connsiteY1" fmla="*/ 84938 h 507077"/>
                  <a:gd name="connsiteX2" fmla="*/ 248366 w 1200896"/>
                  <a:gd name="connsiteY2" fmla="*/ 46198 h 507077"/>
                  <a:gd name="connsiteX3" fmla="*/ 1200896 w 1200896"/>
                  <a:gd name="connsiteY3" fmla="*/ 396211 h 507077"/>
                  <a:gd name="connsiteX4" fmla="*/ 1174132 w 1200896"/>
                  <a:gd name="connsiteY4" fmla="*/ 495649 h 507077"/>
                  <a:gd name="connsiteX0" fmla="*/ 1244658 w 1271422"/>
                  <a:gd name="connsiteY0" fmla="*/ 495649 h 667338"/>
                  <a:gd name="connsiteX1" fmla="*/ 174389 w 1271422"/>
                  <a:gd name="connsiteY1" fmla="*/ 458152 h 667338"/>
                  <a:gd name="connsiteX2" fmla="*/ 318892 w 1271422"/>
                  <a:gd name="connsiteY2" fmla="*/ 46198 h 667338"/>
                  <a:gd name="connsiteX3" fmla="*/ 1271422 w 1271422"/>
                  <a:gd name="connsiteY3" fmla="*/ 396211 h 667338"/>
                  <a:gd name="connsiteX4" fmla="*/ 1244658 w 1271422"/>
                  <a:gd name="connsiteY4" fmla="*/ 495649 h 667338"/>
                  <a:gd name="connsiteX0" fmla="*/ 1244658 w 1271422"/>
                  <a:gd name="connsiteY0" fmla="*/ 105687 h 277376"/>
                  <a:gd name="connsiteX1" fmla="*/ 174389 w 1271422"/>
                  <a:gd name="connsiteY1" fmla="*/ 68190 h 277376"/>
                  <a:gd name="connsiteX2" fmla="*/ 1271422 w 1271422"/>
                  <a:gd name="connsiteY2" fmla="*/ 6249 h 277376"/>
                  <a:gd name="connsiteX3" fmla="*/ 1244658 w 1271422"/>
                  <a:gd name="connsiteY3" fmla="*/ 105687 h 277376"/>
                  <a:gd name="connsiteX0" fmla="*/ 1170682 w 1197446"/>
                  <a:gd name="connsiteY0" fmla="*/ 105687 h 238637"/>
                  <a:gd name="connsiteX1" fmla="*/ 174389 w 1197446"/>
                  <a:gd name="connsiteY1" fmla="*/ 29451 h 238637"/>
                  <a:gd name="connsiteX2" fmla="*/ 1197446 w 1197446"/>
                  <a:gd name="connsiteY2" fmla="*/ 6249 h 238637"/>
                  <a:gd name="connsiteX3" fmla="*/ 1170682 w 1197446"/>
                  <a:gd name="connsiteY3" fmla="*/ 105687 h 238637"/>
                  <a:gd name="connsiteX0" fmla="*/ 1170682 w 1197446"/>
                  <a:gd name="connsiteY0" fmla="*/ 105687 h 238638"/>
                  <a:gd name="connsiteX1" fmla="*/ 174389 w 1197446"/>
                  <a:gd name="connsiteY1" fmla="*/ 29452 h 238638"/>
                  <a:gd name="connsiteX2" fmla="*/ 1197446 w 1197446"/>
                  <a:gd name="connsiteY2" fmla="*/ 6249 h 238638"/>
                  <a:gd name="connsiteX3" fmla="*/ 1170682 w 1197446"/>
                  <a:gd name="connsiteY3" fmla="*/ 105687 h 238638"/>
                  <a:gd name="connsiteX0" fmla="*/ 1170682 w 1197446"/>
                  <a:gd name="connsiteY0" fmla="*/ 197239 h 330190"/>
                  <a:gd name="connsiteX1" fmla="*/ 174389 w 1197446"/>
                  <a:gd name="connsiteY1" fmla="*/ 121004 h 330190"/>
                  <a:gd name="connsiteX2" fmla="*/ 1197446 w 1197446"/>
                  <a:gd name="connsiteY2" fmla="*/ 97801 h 330190"/>
                  <a:gd name="connsiteX3" fmla="*/ 1170682 w 1197446"/>
                  <a:gd name="connsiteY3" fmla="*/ 197239 h 330190"/>
                  <a:gd name="connsiteX0" fmla="*/ 1170682 w 1224209"/>
                  <a:gd name="connsiteY0" fmla="*/ 205126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2 w 1224209"/>
                  <a:gd name="connsiteY3" fmla="*/ 205126 h 338077"/>
                  <a:gd name="connsiteX0" fmla="*/ 1170683 w 1224209"/>
                  <a:gd name="connsiteY0" fmla="*/ 205127 h 338077"/>
                  <a:gd name="connsiteX1" fmla="*/ 174389 w 1224209"/>
                  <a:gd name="connsiteY1" fmla="*/ 128891 h 338077"/>
                  <a:gd name="connsiteX2" fmla="*/ 1224209 w 1224209"/>
                  <a:gd name="connsiteY2" fmla="*/ 6249 h 338077"/>
                  <a:gd name="connsiteX3" fmla="*/ 1170683 w 1224209"/>
                  <a:gd name="connsiteY3" fmla="*/ 205127 h 338077"/>
                  <a:gd name="connsiteX0" fmla="*/ 1170683 w 1271423"/>
                  <a:gd name="connsiteY0" fmla="*/ 197240 h 330190"/>
                  <a:gd name="connsiteX1" fmla="*/ 174389 w 1271423"/>
                  <a:gd name="connsiteY1" fmla="*/ 121004 h 330190"/>
                  <a:gd name="connsiteX2" fmla="*/ 1271424 w 1271423"/>
                  <a:gd name="connsiteY2" fmla="*/ 59062 h 330190"/>
                  <a:gd name="connsiteX3" fmla="*/ 1170683 w 1271423"/>
                  <a:gd name="connsiteY3" fmla="*/ 197240 h 330190"/>
                  <a:gd name="connsiteX0" fmla="*/ 1244660 w 1271424"/>
                  <a:gd name="connsiteY0" fmla="*/ 158500 h 330190"/>
                  <a:gd name="connsiteX1" fmla="*/ 174389 w 1271424"/>
                  <a:gd name="connsiteY1" fmla="*/ 121004 h 330190"/>
                  <a:gd name="connsiteX2" fmla="*/ 1271424 w 1271424"/>
                  <a:gd name="connsiteY2" fmla="*/ 59062 h 330190"/>
                  <a:gd name="connsiteX3" fmla="*/ 1244660 w 1271424"/>
                  <a:gd name="connsiteY3" fmla="*/ 158500 h 330190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356047 h 726614"/>
                  <a:gd name="connsiteX1" fmla="*/ 174389 w 1298187"/>
                  <a:gd name="connsiteY1" fmla="*/ 517428 h 726614"/>
                  <a:gd name="connsiteX2" fmla="*/ 201152 w 1298187"/>
                  <a:gd name="connsiteY2" fmla="*/ 417989 h 726614"/>
                  <a:gd name="connsiteX3" fmla="*/ 1100580 w 1298187"/>
                  <a:gd name="connsiteY3" fmla="*/ 0 h 726614"/>
                  <a:gd name="connsiteX4" fmla="*/ 1298187 w 1298187"/>
                  <a:gd name="connsiteY4" fmla="*/ 356047 h 726614"/>
                  <a:gd name="connsiteX0" fmla="*/ 1128659 w 1128659"/>
                  <a:gd name="connsiteY0" fmla="*/ 356047 h 938819"/>
                  <a:gd name="connsiteX1" fmla="*/ 353373 w 1128659"/>
                  <a:gd name="connsiteY1" fmla="*/ 729633 h 938819"/>
                  <a:gd name="connsiteX2" fmla="*/ 31624 w 1128659"/>
                  <a:gd name="connsiteY2" fmla="*/ 417989 h 938819"/>
                  <a:gd name="connsiteX3" fmla="*/ 931052 w 1128659"/>
                  <a:gd name="connsiteY3" fmla="*/ 0 h 938819"/>
                  <a:gd name="connsiteX4" fmla="*/ 1128659 w 1128659"/>
                  <a:gd name="connsiteY4" fmla="*/ 356047 h 938819"/>
                  <a:gd name="connsiteX0" fmla="*/ 1128658 w 1128658"/>
                  <a:gd name="connsiteY0" fmla="*/ 356047 h 938819"/>
                  <a:gd name="connsiteX1" fmla="*/ 353372 w 1128658"/>
                  <a:gd name="connsiteY1" fmla="*/ 729633 h 938819"/>
                  <a:gd name="connsiteX2" fmla="*/ 31623 w 1128658"/>
                  <a:gd name="connsiteY2" fmla="*/ 417989 h 938819"/>
                  <a:gd name="connsiteX3" fmla="*/ 931051 w 1128658"/>
                  <a:gd name="connsiteY3" fmla="*/ 0 h 938819"/>
                  <a:gd name="connsiteX4" fmla="*/ 1128658 w 1128658"/>
                  <a:gd name="connsiteY4" fmla="*/ 356047 h 938819"/>
                  <a:gd name="connsiteX0" fmla="*/ 1128658 w 1128658"/>
                  <a:gd name="connsiteY0" fmla="*/ 356047 h 768617"/>
                  <a:gd name="connsiteX1" fmla="*/ 353372 w 1128658"/>
                  <a:gd name="connsiteY1" fmla="*/ 729633 h 768617"/>
                  <a:gd name="connsiteX2" fmla="*/ 31623 w 1128658"/>
                  <a:gd name="connsiteY2" fmla="*/ 417989 h 768617"/>
                  <a:gd name="connsiteX3" fmla="*/ 931051 w 1128658"/>
                  <a:gd name="connsiteY3" fmla="*/ 0 h 768617"/>
                  <a:gd name="connsiteX4" fmla="*/ 1128658 w 1128658"/>
                  <a:gd name="connsiteY4" fmla="*/ 356047 h 768617"/>
                  <a:gd name="connsiteX0" fmla="*/ 1128658 w 1128658"/>
                  <a:gd name="connsiteY0" fmla="*/ 356047 h 829317"/>
                  <a:gd name="connsiteX1" fmla="*/ 400586 w 1128658"/>
                  <a:gd name="connsiteY1" fmla="*/ 790333 h 829317"/>
                  <a:gd name="connsiteX2" fmla="*/ 31623 w 1128658"/>
                  <a:gd name="connsiteY2" fmla="*/ 417989 h 829317"/>
                  <a:gd name="connsiteX3" fmla="*/ 931051 w 1128658"/>
                  <a:gd name="connsiteY3" fmla="*/ 0 h 829317"/>
                  <a:gd name="connsiteX4" fmla="*/ 1128658 w 1128658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48781 w 848781"/>
                  <a:gd name="connsiteY0" fmla="*/ 356047 h 829317"/>
                  <a:gd name="connsiteX1" fmla="*/ 120709 w 848781"/>
                  <a:gd name="connsiteY1" fmla="*/ 790333 h 829317"/>
                  <a:gd name="connsiteX2" fmla="*/ 53042 w 848781"/>
                  <a:gd name="connsiteY2" fmla="*/ 569496 h 829317"/>
                  <a:gd name="connsiteX3" fmla="*/ 651174 w 848781"/>
                  <a:gd name="connsiteY3" fmla="*/ 0 h 829317"/>
                  <a:gd name="connsiteX4" fmla="*/ 848781 w 848781"/>
                  <a:gd name="connsiteY4" fmla="*/ 356047 h 829317"/>
                  <a:gd name="connsiteX0" fmla="*/ 895995 w 895995"/>
                  <a:gd name="connsiteY0" fmla="*/ 356047 h 768617"/>
                  <a:gd name="connsiteX1" fmla="*/ 120708 w 895995"/>
                  <a:gd name="connsiteY1" fmla="*/ 729633 h 768617"/>
                  <a:gd name="connsiteX2" fmla="*/ 100256 w 895995"/>
                  <a:gd name="connsiteY2" fmla="*/ 569496 h 768617"/>
                  <a:gd name="connsiteX3" fmla="*/ 698388 w 895995"/>
                  <a:gd name="connsiteY3" fmla="*/ 0 h 768617"/>
                  <a:gd name="connsiteX4" fmla="*/ 895995 w 895995"/>
                  <a:gd name="connsiteY4" fmla="*/ 356047 h 768617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935817 w 935817"/>
                  <a:gd name="connsiteY0" fmla="*/ 356047 h 780416"/>
                  <a:gd name="connsiteX1" fmla="*/ 160530 w 935817"/>
                  <a:gd name="connsiteY1" fmla="*/ 729633 h 780416"/>
                  <a:gd name="connsiteX2" fmla="*/ 140078 w 935817"/>
                  <a:gd name="connsiteY2" fmla="*/ 569496 h 780416"/>
                  <a:gd name="connsiteX3" fmla="*/ 738210 w 935817"/>
                  <a:gd name="connsiteY3" fmla="*/ 0 h 780416"/>
                  <a:gd name="connsiteX4" fmla="*/ 935817 w 935817"/>
                  <a:gd name="connsiteY4" fmla="*/ 356047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182098 h 780416"/>
                  <a:gd name="connsiteX1" fmla="*/ 160530 w 879852"/>
                  <a:gd name="connsiteY1" fmla="*/ 729633 h 780416"/>
                  <a:gd name="connsiteX2" fmla="*/ 140078 w 879852"/>
                  <a:gd name="connsiteY2" fmla="*/ 569496 h 780416"/>
                  <a:gd name="connsiteX3" fmla="*/ 738210 w 879852"/>
                  <a:gd name="connsiteY3" fmla="*/ 0 h 780416"/>
                  <a:gd name="connsiteX4" fmla="*/ 879852 w 879852"/>
                  <a:gd name="connsiteY4" fmla="*/ 182098 h 780416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79852 w 879852"/>
                  <a:gd name="connsiteY0" fmla="*/ 238274 h 836592"/>
                  <a:gd name="connsiteX1" fmla="*/ 160530 w 879852"/>
                  <a:gd name="connsiteY1" fmla="*/ 785809 h 836592"/>
                  <a:gd name="connsiteX2" fmla="*/ 140078 w 879852"/>
                  <a:gd name="connsiteY2" fmla="*/ 625672 h 836592"/>
                  <a:gd name="connsiteX3" fmla="*/ 664232 w 879852"/>
                  <a:gd name="connsiteY3" fmla="*/ 94916 h 836592"/>
                  <a:gd name="connsiteX4" fmla="*/ 738210 w 879852"/>
                  <a:gd name="connsiteY4" fmla="*/ 56176 h 836592"/>
                  <a:gd name="connsiteX5" fmla="*/ 879852 w 879852"/>
                  <a:gd name="connsiteY5" fmla="*/ 238274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41073"/>
                  <a:gd name="connsiteY0" fmla="*/ 758974 h 758974"/>
                  <a:gd name="connsiteX1" fmla="*/ 372667 w 541073"/>
                  <a:gd name="connsiteY1" fmla="*/ 0 h 758974"/>
                  <a:gd name="connsiteX2" fmla="*/ 541073 w 541073"/>
                  <a:gd name="connsiteY2" fmla="*/ 82658 h 758974"/>
                  <a:gd name="connsiteX3" fmla="*/ 111348 w 541073"/>
                  <a:gd name="connsiteY3" fmla="*/ 734812 h 758974"/>
                  <a:gd name="connsiteX4" fmla="*/ 0 w 541073"/>
                  <a:gd name="connsiteY4" fmla="*/ 758974 h 758974"/>
                  <a:gd name="connsiteX0" fmla="*/ 386321 w 927394"/>
                  <a:gd name="connsiteY0" fmla="*/ 761950 h 761950"/>
                  <a:gd name="connsiteX1" fmla="*/ 210087 w 927394"/>
                  <a:gd name="connsiteY1" fmla="*/ 0 h 761950"/>
                  <a:gd name="connsiteX2" fmla="*/ 927394 w 927394"/>
                  <a:gd name="connsiteY2" fmla="*/ 85634 h 761950"/>
                  <a:gd name="connsiteX3" fmla="*/ 497669 w 927394"/>
                  <a:gd name="connsiteY3" fmla="*/ 737788 h 761950"/>
                  <a:gd name="connsiteX4" fmla="*/ 386321 w 927394"/>
                  <a:gd name="connsiteY4" fmla="*/ 761950 h 761950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900630"/>
                  <a:gd name="connsiteY0" fmla="*/ 861388 h 861388"/>
                  <a:gd name="connsiteX1" fmla="*/ 210086 w 900630"/>
                  <a:gd name="connsiteY1" fmla="*/ 0 h 861388"/>
                  <a:gd name="connsiteX2" fmla="*/ 900630 w 900630"/>
                  <a:gd name="connsiteY2" fmla="*/ 185072 h 861388"/>
                  <a:gd name="connsiteX3" fmla="*/ 470905 w 900630"/>
                  <a:gd name="connsiteY3" fmla="*/ 837226 h 861388"/>
                  <a:gd name="connsiteX4" fmla="*/ 359557 w 900630"/>
                  <a:gd name="connsiteY4" fmla="*/ 861388 h 861388"/>
                  <a:gd name="connsiteX0" fmla="*/ 359557 w 648027"/>
                  <a:gd name="connsiteY0" fmla="*/ 863586 h 863586"/>
                  <a:gd name="connsiteX1" fmla="*/ 210086 w 648027"/>
                  <a:gd name="connsiteY1" fmla="*/ 2198 h 863586"/>
                  <a:gd name="connsiteX2" fmla="*/ 452469 w 648027"/>
                  <a:gd name="connsiteY2" fmla="*/ 46116 h 863586"/>
                  <a:gd name="connsiteX3" fmla="*/ 470905 w 648027"/>
                  <a:gd name="connsiteY3" fmla="*/ 839424 h 863586"/>
                  <a:gd name="connsiteX4" fmla="*/ 359557 w 648027"/>
                  <a:gd name="connsiteY4" fmla="*/ 863586 h 863586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8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78169 h 878169"/>
                  <a:gd name="connsiteX1" fmla="*/ 210086 w 648027"/>
                  <a:gd name="connsiteY1" fmla="*/ 16781 h 878169"/>
                  <a:gd name="connsiteX2" fmla="*/ 405255 w 648027"/>
                  <a:gd name="connsiteY2" fmla="*/ 0 h 878169"/>
                  <a:gd name="connsiteX3" fmla="*/ 470905 w 648027"/>
                  <a:gd name="connsiteY3" fmla="*/ 854007 h 878169"/>
                  <a:gd name="connsiteX4" fmla="*/ 359557 w 648027"/>
                  <a:gd name="connsiteY4" fmla="*/ 878169 h 878169"/>
                  <a:gd name="connsiteX0" fmla="*/ 359557 w 648027"/>
                  <a:gd name="connsiteY0" fmla="*/ 861388 h 861388"/>
                  <a:gd name="connsiteX1" fmla="*/ 210086 w 648027"/>
                  <a:gd name="connsiteY1" fmla="*/ 0 h 861388"/>
                  <a:gd name="connsiteX2" fmla="*/ 452469 w 648027"/>
                  <a:gd name="connsiteY2" fmla="*/ 43919 h 861388"/>
                  <a:gd name="connsiteX3" fmla="*/ 470905 w 648027"/>
                  <a:gd name="connsiteY3" fmla="*/ 837226 h 861388"/>
                  <a:gd name="connsiteX4" fmla="*/ 359557 w 648027"/>
                  <a:gd name="connsiteY4" fmla="*/ 861388 h 861388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648027"/>
                  <a:gd name="connsiteY0" fmla="*/ 863667 h 863667"/>
                  <a:gd name="connsiteX1" fmla="*/ 210086 w 648027"/>
                  <a:gd name="connsiteY1" fmla="*/ 2279 h 863667"/>
                  <a:gd name="connsiteX2" fmla="*/ 452469 w 648027"/>
                  <a:gd name="connsiteY2" fmla="*/ 46198 h 863667"/>
                  <a:gd name="connsiteX3" fmla="*/ 470905 w 648027"/>
                  <a:gd name="connsiteY3" fmla="*/ 839505 h 863667"/>
                  <a:gd name="connsiteX4" fmla="*/ 359557 w 648027"/>
                  <a:gd name="connsiteY4" fmla="*/ 863667 h 863667"/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0" fmla="*/ 1073759 w 1307721"/>
                  <a:gd name="connsiteY0" fmla="*/ 863667 h 863667"/>
                  <a:gd name="connsiteX1" fmla="*/ 210086 w 1307721"/>
                  <a:gd name="connsiteY1" fmla="*/ 349414 h 863667"/>
                  <a:gd name="connsiteX2" fmla="*/ 1166671 w 1307721"/>
                  <a:gd name="connsiteY2" fmla="*/ 46198 h 863667"/>
                  <a:gd name="connsiteX3" fmla="*/ 1185107 w 1307721"/>
                  <a:gd name="connsiteY3" fmla="*/ 839505 h 863667"/>
                  <a:gd name="connsiteX4" fmla="*/ 1073759 w 1307721"/>
                  <a:gd name="connsiteY4" fmla="*/ 863667 h 863667"/>
                  <a:gd name="connsiteX0" fmla="*/ 1073759 w 1307721"/>
                  <a:gd name="connsiteY0" fmla="*/ 599190 h 599190"/>
                  <a:gd name="connsiteX1" fmla="*/ 210086 w 1307721"/>
                  <a:gd name="connsiteY1" fmla="*/ 84937 h 599190"/>
                  <a:gd name="connsiteX2" fmla="*/ 284063 w 1307721"/>
                  <a:gd name="connsiteY2" fmla="*/ 46198 h 599190"/>
                  <a:gd name="connsiteX3" fmla="*/ 1185107 w 1307721"/>
                  <a:gd name="connsiteY3" fmla="*/ 575028 h 599190"/>
                  <a:gd name="connsiteX4" fmla="*/ 1073759 w 1307721"/>
                  <a:gd name="connsiteY4" fmla="*/ 599190 h 599190"/>
                  <a:gd name="connsiteX0" fmla="*/ 1073759 w 1396658"/>
                  <a:gd name="connsiteY0" fmla="*/ 599190 h 599190"/>
                  <a:gd name="connsiteX1" fmla="*/ 210086 w 1396658"/>
                  <a:gd name="connsiteY1" fmla="*/ 84937 h 599190"/>
                  <a:gd name="connsiteX2" fmla="*/ 284063 w 1396658"/>
                  <a:gd name="connsiteY2" fmla="*/ 46198 h 599190"/>
                  <a:gd name="connsiteX3" fmla="*/ 1274044 w 1396658"/>
                  <a:gd name="connsiteY3" fmla="*/ 382011 h 599190"/>
                  <a:gd name="connsiteX4" fmla="*/ 1073759 w 1396658"/>
                  <a:gd name="connsiteY4" fmla="*/ 599190 h 599190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146541 w 1396658"/>
                  <a:gd name="connsiteY0" fmla="*/ 619629 h 619629"/>
                  <a:gd name="connsiteX1" fmla="*/ 210086 w 1396658"/>
                  <a:gd name="connsiteY1" fmla="*/ 84937 h 619629"/>
                  <a:gd name="connsiteX2" fmla="*/ 284063 w 1396658"/>
                  <a:gd name="connsiteY2" fmla="*/ 46198 h 619629"/>
                  <a:gd name="connsiteX3" fmla="*/ 1274044 w 1396658"/>
                  <a:gd name="connsiteY3" fmla="*/ 382011 h 619629"/>
                  <a:gd name="connsiteX4" fmla="*/ 1146541 w 1396658"/>
                  <a:gd name="connsiteY4" fmla="*/ 619629 h 619629"/>
                  <a:gd name="connsiteX0" fmla="*/ 1220518 w 1396658"/>
                  <a:gd name="connsiteY0" fmla="*/ 580889 h 580889"/>
                  <a:gd name="connsiteX1" fmla="*/ 210086 w 1396658"/>
                  <a:gd name="connsiteY1" fmla="*/ 84937 h 580889"/>
                  <a:gd name="connsiteX2" fmla="*/ 284063 w 1396658"/>
                  <a:gd name="connsiteY2" fmla="*/ 46198 h 580889"/>
                  <a:gd name="connsiteX3" fmla="*/ 1274044 w 1396658"/>
                  <a:gd name="connsiteY3" fmla="*/ 382011 h 580889"/>
                  <a:gd name="connsiteX4" fmla="*/ 1220518 w 1396658"/>
                  <a:gd name="connsiteY4" fmla="*/ 580889 h 580889"/>
                  <a:gd name="connsiteX0" fmla="*/ 1220518 w 1396658"/>
                  <a:gd name="connsiteY0" fmla="*/ 580889 h 592317"/>
                  <a:gd name="connsiteX1" fmla="*/ 210086 w 1396658"/>
                  <a:gd name="connsiteY1" fmla="*/ 84937 h 592317"/>
                  <a:gd name="connsiteX2" fmla="*/ 284063 w 1396658"/>
                  <a:gd name="connsiteY2" fmla="*/ 46198 h 592317"/>
                  <a:gd name="connsiteX3" fmla="*/ 1274044 w 1396658"/>
                  <a:gd name="connsiteY3" fmla="*/ 382011 h 592317"/>
                  <a:gd name="connsiteX4" fmla="*/ 1220518 w 1396658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7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94496 w 1348022"/>
                  <a:gd name="connsiteY0" fmla="*/ 580889 h 592317"/>
                  <a:gd name="connsiteX1" fmla="*/ 210086 w 1348022"/>
                  <a:gd name="connsiteY1" fmla="*/ 123678 h 592317"/>
                  <a:gd name="connsiteX2" fmla="*/ 358041 w 1348022"/>
                  <a:gd name="connsiteY2" fmla="*/ 46198 h 592317"/>
                  <a:gd name="connsiteX3" fmla="*/ 1348022 w 1348022"/>
                  <a:gd name="connsiteY3" fmla="*/ 382011 h 592317"/>
                  <a:gd name="connsiteX4" fmla="*/ 1294496 w 1348022"/>
                  <a:gd name="connsiteY4" fmla="*/ 580889 h 592317"/>
                  <a:gd name="connsiteX0" fmla="*/ 1220518 w 1274044"/>
                  <a:gd name="connsiteY0" fmla="*/ 580889 h 592317"/>
                  <a:gd name="connsiteX1" fmla="*/ 210086 w 1274044"/>
                  <a:gd name="connsiteY1" fmla="*/ 84938 h 592317"/>
                  <a:gd name="connsiteX2" fmla="*/ 284063 w 1274044"/>
                  <a:gd name="connsiteY2" fmla="*/ 46198 h 592317"/>
                  <a:gd name="connsiteX3" fmla="*/ 1274044 w 1274044"/>
                  <a:gd name="connsiteY3" fmla="*/ 382011 h 592317"/>
                  <a:gd name="connsiteX4" fmla="*/ 1220518 w 1274044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580889 h 827477"/>
                  <a:gd name="connsiteX1" fmla="*/ 174389 w 1288422"/>
                  <a:gd name="connsiteY1" fmla="*/ 618291 h 827477"/>
                  <a:gd name="connsiteX2" fmla="*/ 298441 w 1288422"/>
                  <a:gd name="connsiteY2" fmla="*/ 46198 h 827477"/>
                  <a:gd name="connsiteX3" fmla="*/ 1288422 w 1288422"/>
                  <a:gd name="connsiteY3" fmla="*/ 382011 h 827477"/>
                  <a:gd name="connsiteX4" fmla="*/ 1234896 w 1288422"/>
                  <a:gd name="connsiteY4" fmla="*/ 580889 h 827477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396321 w 1288422"/>
                  <a:gd name="connsiteY2" fmla="*/ 329436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34896 w 1288422"/>
                  <a:gd name="connsiteY0" fmla="*/ 408254 h 654842"/>
                  <a:gd name="connsiteX1" fmla="*/ 174389 w 1288422"/>
                  <a:gd name="connsiteY1" fmla="*/ 445656 h 654842"/>
                  <a:gd name="connsiteX2" fmla="*/ 201152 w 1288422"/>
                  <a:gd name="connsiteY2" fmla="*/ 346217 h 654842"/>
                  <a:gd name="connsiteX3" fmla="*/ 1288422 w 1288422"/>
                  <a:gd name="connsiteY3" fmla="*/ 209376 h 654842"/>
                  <a:gd name="connsiteX4" fmla="*/ 1234896 w 1288422"/>
                  <a:gd name="connsiteY4" fmla="*/ 40825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84274 h 654842"/>
                  <a:gd name="connsiteX1" fmla="*/ 174389 w 1298187"/>
                  <a:gd name="connsiteY1" fmla="*/ 445656 h 654842"/>
                  <a:gd name="connsiteX2" fmla="*/ 201152 w 1298187"/>
                  <a:gd name="connsiteY2" fmla="*/ 346217 h 654842"/>
                  <a:gd name="connsiteX3" fmla="*/ 1288422 w 1298187"/>
                  <a:gd name="connsiteY3" fmla="*/ 209376 h 654842"/>
                  <a:gd name="connsiteX4" fmla="*/ 1298187 w 1298187"/>
                  <a:gd name="connsiteY4" fmla="*/ 284274 h 654842"/>
                  <a:gd name="connsiteX0" fmla="*/ 1298187 w 1298187"/>
                  <a:gd name="connsiteY0" fmla="*/ 292034 h 662602"/>
                  <a:gd name="connsiteX1" fmla="*/ 174389 w 1298187"/>
                  <a:gd name="connsiteY1" fmla="*/ 453416 h 662602"/>
                  <a:gd name="connsiteX2" fmla="*/ 201152 w 1298187"/>
                  <a:gd name="connsiteY2" fmla="*/ 353977 h 662602"/>
                  <a:gd name="connsiteX3" fmla="*/ 1129781 w 1298187"/>
                  <a:gd name="connsiteY3" fmla="*/ 209376 h 662602"/>
                  <a:gd name="connsiteX4" fmla="*/ 1298187 w 1298187"/>
                  <a:gd name="connsiteY4" fmla="*/ 292034 h 662602"/>
                  <a:gd name="connsiteX0" fmla="*/ 1298187 w 1298187"/>
                  <a:gd name="connsiteY0" fmla="*/ 82658 h 453226"/>
                  <a:gd name="connsiteX1" fmla="*/ 174389 w 1298187"/>
                  <a:gd name="connsiteY1" fmla="*/ 244040 h 453226"/>
                  <a:gd name="connsiteX2" fmla="*/ 201152 w 1298187"/>
                  <a:gd name="connsiteY2" fmla="*/ 144601 h 453226"/>
                  <a:gd name="connsiteX3" fmla="*/ 1129781 w 1298187"/>
                  <a:gd name="connsiteY3" fmla="*/ 0 h 453226"/>
                  <a:gd name="connsiteX4" fmla="*/ 1298187 w 1298187"/>
                  <a:gd name="connsiteY4" fmla="*/ 82658 h 453226"/>
                  <a:gd name="connsiteX0" fmla="*/ 1298187 w 1298187"/>
                  <a:gd name="connsiteY0" fmla="*/ 121398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8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432160 w 501760"/>
                  <a:gd name="connsiteY0" fmla="*/ 0 h 959592"/>
                  <a:gd name="connsiteX1" fmla="*/ 70102 w 501760"/>
                  <a:gd name="connsiteY1" fmla="*/ 872990 h 959592"/>
                  <a:gd name="connsiteX2" fmla="*/ 0 w 501760"/>
                  <a:gd name="connsiteY2" fmla="*/ 959592 h 959592"/>
                  <a:gd name="connsiteX3" fmla="*/ 284207 w 501760"/>
                  <a:gd name="connsiteY3" fmla="*/ 77480 h 959592"/>
                  <a:gd name="connsiteX4" fmla="*/ 432160 w 501760"/>
                  <a:gd name="connsiteY4" fmla="*/ 0 h 959592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963730"/>
                  <a:gd name="connsiteX1" fmla="*/ 269146 w 501760"/>
                  <a:gd name="connsiteY1" fmla="*/ 904072 h 963730"/>
                  <a:gd name="connsiteX2" fmla="*/ 0 w 501760"/>
                  <a:gd name="connsiteY2" fmla="*/ 959592 h 963730"/>
                  <a:gd name="connsiteX3" fmla="*/ 284207 w 501760"/>
                  <a:gd name="connsiteY3" fmla="*/ 77480 h 963730"/>
                  <a:gd name="connsiteX4" fmla="*/ 432160 w 501760"/>
                  <a:gd name="connsiteY4" fmla="*/ 0 h 963730"/>
                  <a:gd name="connsiteX0" fmla="*/ 432160 w 501760"/>
                  <a:gd name="connsiteY0" fmla="*/ 0 h 1002470"/>
                  <a:gd name="connsiteX1" fmla="*/ 195169 w 501760"/>
                  <a:gd name="connsiteY1" fmla="*/ 942812 h 1002470"/>
                  <a:gd name="connsiteX2" fmla="*/ 0 w 501760"/>
                  <a:gd name="connsiteY2" fmla="*/ 959592 h 1002470"/>
                  <a:gd name="connsiteX3" fmla="*/ 284207 w 501760"/>
                  <a:gd name="connsiteY3" fmla="*/ 77480 h 1002470"/>
                  <a:gd name="connsiteX4" fmla="*/ 432160 w 501760"/>
                  <a:gd name="connsiteY4" fmla="*/ 0 h 1002470"/>
                  <a:gd name="connsiteX0" fmla="*/ 464241 w 533841"/>
                  <a:gd name="connsiteY0" fmla="*/ 0 h 1002470"/>
                  <a:gd name="connsiteX1" fmla="*/ 227250 w 533841"/>
                  <a:gd name="connsiteY1" fmla="*/ 942812 h 1002470"/>
                  <a:gd name="connsiteX2" fmla="*/ 32081 w 533841"/>
                  <a:gd name="connsiteY2" fmla="*/ 959592 h 1002470"/>
                  <a:gd name="connsiteX3" fmla="*/ 316288 w 533841"/>
                  <a:gd name="connsiteY3" fmla="*/ 77480 h 1002470"/>
                  <a:gd name="connsiteX4" fmla="*/ 464241 w 533841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84963 w 562277"/>
                  <a:gd name="connsiteY3" fmla="*/ 40932 h 1002470"/>
                  <a:gd name="connsiteX4" fmla="*/ 464241 w 562277"/>
                  <a:gd name="connsiteY4" fmla="*/ 0 h 1002470"/>
                  <a:gd name="connsiteX0" fmla="*/ 232918 w 399831"/>
                  <a:gd name="connsiteY0" fmla="*/ 0 h 1039018"/>
                  <a:gd name="connsiteX1" fmla="*/ 227250 w 399831"/>
                  <a:gd name="connsiteY1" fmla="*/ 979360 h 1039018"/>
                  <a:gd name="connsiteX2" fmla="*/ 32081 w 399831"/>
                  <a:gd name="connsiteY2" fmla="*/ 996140 h 1039018"/>
                  <a:gd name="connsiteX3" fmla="*/ 84963 w 399831"/>
                  <a:gd name="connsiteY3" fmla="*/ 77480 h 1039018"/>
                  <a:gd name="connsiteX4" fmla="*/ 232918 w 399831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394270"/>
                  <a:gd name="connsiteY0" fmla="*/ 0 h 1039018"/>
                  <a:gd name="connsiteX1" fmla="*/ 221690 w 394270"/>
                  <a:gd name="connsiteY1" fmla="*/ 979360 h 1039018"/>
                  <a:gd name="connsiteX2" fmla="*/ 161208 w 394270"/>
                  <a:gd name="connsiteY2" fmla="*/ 718031 h 1039018"/>
                  <a:gd name="connsiteX3" fmla="*/ 79403 w 394270"/>
                  <a:gd name="connsiteY3" fmla="*/ 77480 h 1039018"/>
                  <a:gd name="connsiteX4" fmla="*/ 227358 w 394270"/>
                  <a:gd name="connsiteY4" fmla="*/ 0 h 1039018"/>
                  <a:gd name="connsiteX0" fmla="*/ 227358 w 549407"/>
                  <a:gd name="connsiteY0" fmla="*/ 0 h 921047"/>
                  <a:gd name="connsiteX1" fmla="*/ 376827 w 549407"/>
                  <a:gd name="connsiteY1" fmla="*/ 861389 h 921047"/>
                  <a:gd name="connsiteX2" fmla="*/ 161208 w 549407"/>
                  <a:gd name="connsiteY2" fmla="*/ 718031 h 921047"/>
                  <a:gd name="connsiteX3" fmla="*/ 79403 w 549407"/>
                  <a:gd name="connsiteY3" fmla="*/ 77480 h 921047"/>
                  <a:gd name="connsiteX4" fmla="*/ 227358 w 549407"/>
                  <a:gd name="connsiteY4" fmla="*/ 0 h 921047"/>
                  <a:gd name="connsiteX0" fmla="*/ 227358 w 566329"/>
                  <a:gd name="connsiteY0" fmla="*/ 0 h 921047"/>
                  <a:gd name="connsiteX1" fmla="*/ 376827 w 566329"/>
                  <a:gd name="connsiteY1" fmla="*/ 861389 h 921047"/>
                  <a:gd name="connsiteX2" fmla="*/ 161208 w 566329"/>
                  <a:gd name="connsiteY2" fmla="*/ 718031 h 921047"/>
                  <a:gd name="connsiteX3" fmla="*/ 79403 w 566329"/>
                  <a:gd name="connsiteY3" fmla="*/ 77480 h 921047"/>
                  <a:gd name="connsiteX4" fmla="*/ 227358 w 566329"/>
                  <a:gd name="connsiteY4" fmla="*/ 0 h 921047"/>
                  <a:gd name="connsiteX0" fmla="*/ 227358 w 593094"/>
                  <a:gd name="connsiteY0" fmla="*/ 0 h 821609"/>
                  <a:gd name="connsiteX1" fmla="*/ 403591 w 593094"/>
                  <a:gd name="connsiteY1" fmla="*/ 761951 h 821609"/>
                  <a:gd name="connsiteX2" fmla="*/ 161208 w 593094"/>
                  <a:gd name="connsiteY2" fmla="*/ 718031 h 821609"/>
                  <a:gd name="connsiteX3" fmla="*/ 79403 w 593094"/>
                  <a:gd name="connsiteY3" fmla="*/ 77480 h 821609"/>
                  <a:gd name="connsiteX4" fmla="*/ 227358 w 593094"/>
                  <a:gd name="connsiteY4" fmla="*/ 0 h 821609"/>
                  <a:gd name="connsiteX0" fmla="*/ 227358 w 593094"/>
                  <a:gd name="connsiteY0" fmla="*/ 0 h 900707"/>
                  <a:gd name="connsiteX1" fmla="*/ 403591 w 593094"/>
                  <a:gd name="connsiteY1" fmla="*/ 761951 h 900707"/>
                  <a:gd name="connsiteX2" fmla="*/ 161208 w 593094"/>
                  <a:gd name="connsiteY2" fmla="*/ 718031 h 900707"/>
                  <a:gd name="connsiteX3" fmla="*/ 79403 w 593094"/>
                  <a:gd name="connsiteY3" fmla="*/ 77480 h 900707"/>
                  <a:gd name="connsiteX4" fmla="*/ 227358 w 593094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7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219571 w 779438"/>
                  <a:gd name="connsiteY0" fmla="*/ 794248 h 815268"/>
                  <a:gd name="connsiteX1" fmla="*/ 210087 w 779438"/>
                  <a:gd name="connsiteY1" fmla="*/ 0 h 815268"/>
                  <a:gd name="connsiteX2" fmla="*/ 779438 w 779438"/>
                  <a:gd name="connsiteY2" fmla="*/ 163114 h 815268"/>
                  <a:gd name="connsiteX3" fmla="*/ 349713 w 779438"/>
                  <a:gd name="connsiteY3" fmla="*/ 815268 h 815268"/>
                  <a:gd name="connsiteX4" fmla="*/ 219571 w 779438"/>
                  <a:gd name="connsiteY4" fmla="*/ 794248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191150 w 779437"/>
                  <a:gd name="connsiteY0" fmla="*/ 778731 h 815268"/>
                  <a:gd name="connsiteX1" fmla="*/ 210086 w 779437"/>
                  <a:gd name="connsiteY1" fmla="*/ 0 h 815268"/>
                  <a:gd name="connsiteX2" fmla="*/ 779437 w 779437"/>
                  <a:gd name="connsiteY2" fmla="*/ 163114 h 815268"/>
                  <a:gd name="connsiteX3" fmla="*/ 349712 w 779437"/>
                  <a:gd name="connsiteY3" fmla="*/ 815268 h 815268"/>
                  <a:gd name="connsiteX4" fmla="*/ 191150 w 779437"/>
                  <a:gd name="connsiteY4" fmla="*/ 778731 h 815268"/>
                  <a:gd name="connsiteX0" fmla="*/ -1 w 588286"/>
                  <a:gd name="connsiteY0" fmla="*/ 778731 h 815268"/>
                  <a:gd name="connsiteX1" fmla="*/ 18935 w 588286"/>
                  <a:gd name="connsiteY1" fmla="*/ 0 h 815268"/>
                  <a:gd name="connsiteX2" fmla="*/ 588286 w 588286"/>
                  <a:gd name="connsiteY2" fmla="*/ 163114 h 815268"/>
                  <a:gd name="connsiteX3" fmla="*/ 158561 w 588286"/>
                  <a:gd name="connsiteY3" fmla="*/ 815268 h 815268"/>
                  <a:gd name="connsiteX4" fmla="*/ -1 w 588286"/>
                  <a:gd name="connsiteY4" fmla="*/ 778731 h 815268"/>
                  <a:gd name="connsiteX0" fmla="*/ 0 w 335685"/>
                  <a:gd name="connsiteY0" fmla="*/ 880367 h 916904"/>
                  <a:gd name="connsiteX1" fmla="*/ 18936 w 335685"/>
                  <a:gd name="connsiteY1" fmla="*/ 101636 h 916904"/>
                  <a:gd name="connsiteX2" fmla="*/ 288083 w 335685"/>
                  <a:gd name="connsiteY2" fmla="*/ 46116 h 916904"/>
                  <a:gd name="connsiteX3" fmla="*/ 158562 w 335685"/>
                  <a:gd name="connsiteY3" fmla="*/ 916904 h 916904"/>
                  <a:gd name="connsiteX4" fmla="*/ 0 w 335685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335684"/>
                  <a:gd name="connsiteY0" fmla="*/ 880367 h 916904"/>
                  <a:gd name="connsiteX1" fmla="*/ 18936 w 335684"/>
                  <a:gd name="connsiteY1" fmla="*/ 101636 h 916904"/>
                  <a:gd name="connsiteX2" fmla="*/ 288083 w 335684"/>
                  <a:gd name="connsiteY2" fmla="*/ 46116 h 916904"/>
                  <a:gd name="connsiteX3" fmla="*/ 158562 w 335684"/>
                  <a:gd name="connsiteY3" fmla="*/ 916904 h 916904"/>
                  <a:gd name="connsiteX4" fmla="*/ 0 w 335684"/>
                  <a:gd name="connsiteY4" fmla="*/ 880367 h 916904"/>
                  <a:gd name="connsiteX0" fmla="*/ 0 w 298312"/>
                  <a:gd name="connsiteY0" fmla="*/ 880367 h 902327"/>
                  <a:gd name="connsiteX1" fmla="*/ 18936 w 298312"/>
                  <a:gd name="connsiteY1" fmla="*/ 101636 h 902327"/>
                  <a:gd name="connsiteX2" fmla="*/ 288083 w 298312"/>
                  <a:gd name="connsiteY2" fmla="*/ 46116 h 902327"/>
                  <a:gd name="connsiteX3" fmla="*/ 121190 w 298312"/>
                  <a:gd name="connsiteY3" fmla="*/ 902327 h 902327"/>
                  <a:gd name="connsiteX4" fmla="*/ 0 w 298312"/>
                  <a:gd name="connsiteY4" fmla="*/ 880367 h 902327"/>
                  <a:gd name="connsiteX0" fmla="*/ 0 w 288083"/>
                  <a:gd name="connsiteY0" fmla="*/ 880367 h 902327"/>
                  <a:gd name="connsiteX1" fmla="*/ 18936 w 288083"/>
                  <a:gd name="connsiteY1" fmla="*/ 101636 h 902327"/>
                  <a:gd name="connsiteX2" fmla="*/ 288083 w 288083"/>
                  <a:gd name="connsiteY2" fmla="*/ 46116 h 902327"/>
                  <a:gd name="connsiteX3" fmla="*/ 121190 w 288083"/>
                  <a:gd name="connsiteY3" fmla="*/ 902327 h 902327"/>
                  <a:gd name="connsiteX4" fmla="*/ 0 w 288083"/>
                  <a:gd name="connsiteY4" fmla="*/ 880367 h 902327"/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0 w 1137937"/>
                  <a:gd name="connsiteY0" fmla="*/ 0 h 398805"/>
                  <a:gd name="connsiteX1" fmla="*/ 316359 w 1137937"/>
                  <a:gd name="connsiteY1" fmla="*/ 5179 h 398805"/>
                  <a:gd name="connsiteX2" fmla="*/ 1137935 w 1137937"/>
                  <a:gd name="connsiteY2" fmla="*/ 258333 h 398805"/>
                  <a:gd name="connsiteX3" fmla="*/ 1111172 w 1137937"/>
                  <a:gd name="connsiteY3" fmla="*/ 357772 h 398805"/>
                  <a:gd name="connsiteX4" fmla="*/ 42409 w 1137937"/>
                  <a:gd name="connsiteY4" fmla="*/ 220046 h 398805"/>
                  <a:gd name="connsiteX5" fmla="*/ 0 w 1137937"/>
                  <a:gd name="connsiteY5" fmla="*/ 0 h 398805"/>
                  <a:gd name="connsiteX0" fmla="*/ 0 w 1115978"/>
                  <a:gd name="connsiteY0" fmla="*/ 54729 h 393626"/>
                  <a:gd name="connsiteX1" fmla="*/ 294400 w 1115978"/>
                  <a:gd name="connsiteY1" fmla="*/ 0 h 393626"/>
                  <a:gd name="connsiteX2" fmla="*/ 1115976 w 1115978"/>
                  <a:gd name="connsiteY2" fmla="*/ 253154 h 393626"/>
                  <a:gd name="connsiteX3" fmla="*/ 1089213 w 1115978"/>
                  <a:gd name="connsiteY3" fmla="*/ 352593 h 393626"/>
                  <a:gd name="connsiteX4" fmla="*/ 20450 w 1115978"/>
                  <a:gd name="connsiteY4" fmla="*/ 214867 h 393626"/>
                  <a:gd name="connsiteX5" fmla="*/ 0 w 1115978"/>
                  <a:gd name="connsiteY5" fmla="*/ 54729 h 393626"/>
                  <a:gd name="connsiteX0" fmla="*/ 0 w 1089213"/>
                  <a:gd name="connsiteY0" fmla="*/ 54729 h 393626"/>
                  <a:gd name="connsiteX1" fmla="*/ 294400 w 1089213"/>
                  <a:gd name="connsiteY1" fmla="*/ 0 h 393626"/>
                  <a:gd name="connsiteX2" fmla="*/ 996292 w 1089213"/>
                  <a:gd name="connsiteY2" fmla="*/ 130965 h 393626"/>
                  <a:gd name="connsiteX3" fmla="*/ 1089213 w 1089213"/>
                  <a:gd name="connsiteY3" fmla="*/ 352593 h 393626"/>
                  <a:gd name="connsiteX4" fmla="*/ 20450 w 1089213"/>
                  <a:gd name="connsiteY4" fmla="*/ 214867 h 393626"/>
                  <a:gd name="connsiteX5" fmla="*/ 0 w 1089213"/>
                  <a:gd name="connsiteY5" fmla="*/ 54729 h 393626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45508"/>
                  <a:gd name="connsiteX1" fmla="*/ 294400 w 996294"/>
                  <a:gd name="connsiteY1" fmla="*/ 0 h 245508"/>
                  <a:gd name="connsiteX2" fmla="*/ 996292 w 996294"/>
                  <a:gd name="connsiteY2" fmla="*/ 130965 h 245508"/>
                  <a:gd name="connsiteX3" fmla="*/ 922314 w 996294"/>
                  <a:gd name="connsiteY3" fmla="*/ 169704 h 245508"/>
                  <a:gd name="connsiteX4" fmla="*/ 20450 w 996294"/>
                  <a:gd name="connsiteY4" fmla="*/ 214867 h 245508"/>
                  <a:gd name="connsiteX5" fmla="*/ 0 w 996294"/>
                  <a:gd name="connsiteY5" fmla="*/ 54729 h 245508"/>
                  <a:gd name="connsiteX0" fmla="*/ 0 w 996294"/>
                  <a:gd name="connsiteY0" fmla="*/ 54729 h 236032"/>
                  <a:gd name="connsiteX1" fmla="*/ 294400 w 996294"/>
                  <a:gd name="connsiteY1" fmla="*/ 0 h 236032"/>
                  <a:gd name="connsiteX2" fmla="*/ 996292 w 996294"/>
                  <a:gd name="connsiteY2" fmla="*/ 130965 h 236032"/>
                  <a:gd name="connsiteX3" fmla="*/ 922314 w 996294"/>
                  <a:gd name="connsiteY3" fmla="*/ 169704 h 236032"/>
                  <a:gd name="connsiteX4" fmla="*/ 20450 w 996294"/>
                  <a:gd name="connsiteY4" fmla="*/ 214867 h 236032"/>
                  <a:gd name="connsiteX5" fmla="*/ 0 w 996294"/>
                  <a:gd name="connsiteY5" fmla="*/ 54729 h 236032"/>
                  <a:gd name="connsiteX0" fmla="*/ 0 w 996294"/>
                  <a:gd name="connsiteY0" fmla="*/ 53341 h 234644"/>
                  <a:gd name="connsiteX1" fmla="*/ 390337 w 996294"/>
                  <a:gd name="connsiteY1" fmla="*/ 19780 h 234644"/>
                  <a:gd name="connsiteX2" fmla="*/ 996292 w 996294"/>
                  <a:gd name="connsiteY2" fmla="*/ 129577 h 234644"/>
                  <a:gd name="connsiteX3" fmla="*/ 922314 w 996294"/>
                  <a:gd name="connsiteY3" fmla="*/ 168316 h 234644"/>
                  <a:gd name="connsiteX4" fmla="*/ 20450 w 996294"/>
                  <a:gd name="connsiteY4" fmla="*/ 213479 h 234644"/>
                  <a:gd name="connsiteX5" fmla="*/ 0 w 996294"/>
                  <a:gd name="connsiteY5" fmla="*/ 53341 h 234644"/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0" fmla="*/ 99265 w 1095559"/>
                  <a:gd name="connsiteY0" fmla="*/ 72301 h 393678"/>
                  <a:gd name="connsiteX1" fmla="*/ 563578 w 1095559"/>
                  <a:gd name="connsiteY1" fmla="*/ 0 h 393678"/>
                  <a:gd name="connsiteX2" fmla="*/ 1095557 w 1095559"/>
                  <a:gd name="connsiteY2" fmla="*/ 148537 h 393678"/>
                  <a:gd name="connsiteX3" fmla="*/ 1021579 w 1095559"/>
                  <a:gd name="connsiteY3" fmla="*/ 187276 h 393678"/>
                  <a:gd name="connsiteX4" fmla="*/ 0 w 1095559"/>
                  <a:gd name="connsiteY4" fmla="*/ 393678 h 393678"/>
                  <a:gd name="connsiteX5" fmla="*/ 99265 w 1095559"/>
                  <a:gd name="connsiteY5" fmla="*/ 72301 h 393678"/>
                  <a:gd name="connsiteX0" fmla="*/ 0 w 1189989"/>
                  <a:gd name="connsiteY0" fmla="*/ 272279 h 393678"/>
                  <a:gd name="connsiteX1" fmla="*/ 658008 w 1189989"/>
                  <a:gd name="connsiteY1" fmla="*/ 0 h 393678"/>
                  <a:gd name="connsiteX2" fmla="*/ 1189987 w 1189989"/>
                  <a:gd name="connsiteY2" fmla="*/ 148537 h 393678"/>
                  <a:gd name="connsiteX3" fmla="*/ 1116009 w 1189989"/>
                  <a:gd name="connsiteY3" fmla="*/ 187276 h 393678"/>
                  <a:gd name="connsiteX4" fmla="*/ 94430 w 1189989"/>
                  <a:gd name="connsiteY4" fmla="*/ 393678 h 393678"/>
                  <a:gd name="connsiteX5" fmla="*/ 0 w 1189989"/>
                  <a:gd name="connsiteY5" fmla="*/ 272279 h 393678"/>
                  <a:gd name="connsiteX0" fmla="*/ 0 w 1189989"/>
                  <a:gd name="connsiteY0" fmla="*/ 508795 h 630194"/>
                  <a:gd name="connsiteX1" fmla="*/ 645343 w 1189989"/>
                  <a:gd name="connsiteY1" fmla="*/ 0 h 630194"/>
                  <a:gd name="connsiteX2" fmla="*/ 1189987 w 1189989"/>
                  <a:gd name="connsiteY2" fmla="*/ 385053 h 630194"/>
                  <a:gd name="connsiteX3" fmla="*/ 1116009 w 1189989"/>
                  <a:gd name="connsiteY3" fmla="*/ 423792 h 630194"/>
                  <a:gd name="connsiteX4" fmla="*/ 94430 w 1189989"/>
                  <a:gd name="connsiteY4" fmla="*/ 630194 h 630194"/>
                  <a:gd name="connsiteX5" fmla="*/ 0 w 1189989"/>
                  <a:gd name="connsiteY5" fmla="*/ 508795 h 630194"/>
                  <a:gd name="connsiteX0" fmla="*/ 0 w 1116010"/>
                  <a:gd name="connsiteY0" fmla="*/ 533753 h 655152"/>
                  <a:gd name="connsiteX1" fmla="*/ 645343 w 1116010"/>
                  <a:gd name="connsiteY1" fmla="*/ 24958 h 655152"/>
                  <a:gd name="connsiteX2" fmla="*/ 934940 w 1116010"/>
                  <a:gd name="connsiteY2" fmla="*/ 129577 h 655152"/>
                  <a:gd name="connsiteX3" fmla="*/ 1116009 w 1116010"/>
                  <a:gd name="connsiteY3" fmla="*/ 448750 h 655152"/>
                  <a:gd name="connsiteX4" fmla="*/ 94430 w 1116010"/>
                  <a:gd name="connsiteY4" fmla="*/ 655152 h 655152"/>
                  <a:gd name="connsiteX5" fmla="*/ 0 w 1116010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686245 w 1098147"/>
                  <a:gd name="connsiteY3" fmla="*/ 345234 h 655152"/>
                  <a:gd name="connsiteX4" fmla="*/ 94430 w 1098147"/>
                  <a:gd name="connsiteY4" fmla="*/ 655152 h 655152"/>
                  <a:gd name="connsiteX5" fmla="*/ 0 w 1098147"/>
                  <a:gd name="connsiteY5" fmla="*/ 533753 h 655152"/>
                  <a:gd name="connsiteX0" fmla="*/ 0 w 1098147"/>
                  <a:gd name="connsiteY0" fmla="*/ 533753 h 655152"/>
                  <a:gd name="connsiteX1" fmla="*/ 645343 w 1098147"/>
                  <a:gd name="connsiteY1" fmla="*/ 24958 h 655152"/>
                  <a:gd name="connsiteX2" fmla="*/ 934940 w 1098147"/>
                  <a:gd name="connsiteY2" fmla="*/ 129577 h 655152"/>
                  <a:gd name="connsiteX3" fmla="*/ 94430 w 1098147"/>
                  <a:gd name="connsiteY3" fmla="*/ 655152 h 655152"/>
                  <a:gd name="connsiteX4" fmla="*/ 0 w 1098147"/>
                  <a:gd name="connsiteY4" fmla="*/ 533753 h 655152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860963 w 1098147"/>
                  <a:gd name="connsiteY2" fmla="*/ 14335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08795 h 630194"/>
                  <a:gd name="connsiteX1" fmla="*/ 645343 w 1098147"/>
                  <a:gd name="connsiteY1" fmla="*/ 0 h 630194"/>
                  <a:gd name="connsiteX2" fmla="*/ 934942 w 1098147"/>
                  <a:gd name="connsiteY2" fmla="*/ 104618 h 630194"/>
                  <a:gd name="connsiteX3" fmla="*/ 94430 w 1098147"/>
                  <a:gd name="connsiteY3" fmla="*/ 630194 h 630194"/>
                  <a:gd name="connsiteX4" fmla="*/ 0 w 1098147"/>
                  <a:gd name="connsiteY4" fmla="*/ 508795 h 630194"/>
                  <a:gd name="connsiteX0" fmla="*/ 0 w 1098147"/>
                  <a:gd name="connsiteY0" fmla="*/ 537831 h 659230"/>
                  <a:gd name="connsiteX1" fmla="*/ 645343 w 1098147"/>
                  <a:gd name="connsiteY1" fmla="*/ 29036 h 659230"/>
                  <a:gd name="connsiteX2" fmla="*/ 934942 w 1098147"/>
                  <a:gd name="connsiteY2" fmla="*/ 133654 h 659230"/>
                  <a:gd name="connsiteX3" fmla="*/ 94430 w 1098147"/>
                  <a:gd name="connsiteY3" fmla="*/ 659230 h 659230"/>
                  <a:gd name="connsiteX4" fmla="*/ 0 w 1098147"/>
                  <a:gd name="connsiteY4" fmla="*/ 537831 h 659230"/>
                  <a:gd name="connsiteX0" fmla="*/ 0 w 1244988"/>
                  <a:gd name="connsiteY0" fmla="*/ 508795 h 630194"/>
                  <a:gd name="connsiteX1" fmla="*/ 645343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244988"/>
                  <a:gd name="connsiteY0" fmla="*/ 273074 h 394473"/>
                  <a:gd name="connsiteX1" fmla="*/ 686247 w 1244988"/>
                  <a:gd name="connsiteY1" fmla="*/ 84555 h 394473"/>
                  <a:gd name="connsiteX2" fmla="*/ 1244988 w 1244988"/>
                  <a:gd name="connsiteY2" fmla="*/ 133654 h 394473"/>
                  <a:gd name="connsiteX3" fmla="*/ 94430 w 1244988"/>
                  <a:gd name="connsiteY3" fmla="*/ 394473 h 394473"/>
                  <a:gd name="connsiteX4" fmla="*/ 0 w 1244988"/>
                  <a:gd name="connsiteY4" fmla="*/ 273074 h 394473"/>
                  <a:gd name="connsiteX0" fmla="*/ 0 w 1244988"/>
                  <a:gd name="connsiteY0" fmla="*/ 508795 h 630194"/>
                  <a:gd name="connsiteX1" fmla="*/ 645345 w 1244988"/>
                  <a:gd name="connsiteY1" fmla="*/ 0 h 630194"/>
                  <a:gd name="connsiteX2" fmla="*/ 1244988 w 1244988"/>
                  <a:gd name="connsiteY2" fmla="*/ 369375 h 630194"/>
                  <a:gd name="connsiteX3" fmla="*/ 94430 w 1244988"/>
                  <a:gd name="connsiteY3" fmla="*/ 630194 h 630194"/>
                  <a:gd name="connsiteX4" fmla="*/ 0 w 1244988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908179 w 1098149"/>
                  <a:gd name="connsiteY2" fmla="*/ 2040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1098149"/>
                  <a:gd name="connsiteY0" fmla="*/ 508795 h 630194"/>
                  <a:gd name="connsiteX1" fmla="*/ 645345 w 1098149"/>
                  <a:gd name="connsiteY1" fmla="*/ 0 h 630194"/>
                  <a:gd name="connsiteX2" fmla="*/ 860964 w 1098149"/>
                  <a:gd name="connsiteY2" fmla="*/ 143357 h 630194"/>
                  <a:gd name="connsiteX3" fmla="*/ 94430 w 1098149"/>
                  <a:gd name="connsiteY3" fmla="*/ 630194 h 630194"/>
                  <a:gd name="connsiteX4" fmla="*/ 0 w 1098149"/>
                  <a:gd name="connsiteY4" fmla="*/ 508795 h 630194"/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869691"/>
                  <a:gd name="connsiteY0" fmla="*/ 713792 h 835191"/>
                  <a:gd name="connsiteX1" fmla="*/ 391461 w 869691"/>
                  <a:gd name="connsiteY1" fmla="*/ 0 h 835191"/>
                  <a:gd name="connsiteX2" fmla="*/ 860964 w 869691"/>
                  <a:gd name="connsiteY2" fmla="*/ 348354 h 835191"/>
                  <a:gd name="connsiteX3" fmla="*/ 94430 w 869691"/>
                  <a:gd name="connsiteY3" fmla="*/ 835191 h 835191"/>
                  <a:gd name="connsiteX4" fmla="*/ 0 w 869691"/>
                  <a:gd name="connsiteY4" fmla="*/ 713792 h 835191"/>
                  <a:gd name="connsiteX0" fmla="*/ 0 w 603462"/>
                  <a:gd name="connsiteY0" fmla="*/ 756686 h 878085"/>
                  <a:gd name="connsiteX1" fmla="*/ 391461 w 603462"/>
                  <a:gd name="connsiteY1" fmla="*/ 42894 h 878085"/>
                  <a:gd name="connsiteX2" fmla="*/ 559867 w 603462"/>
                  <a:gd name="connsiteY2" fmla="*/ 125552 h 878085"/>
                  <a:gd name="connsiteX3" fmla="*/ 94430 w 603462"/>
                  <a:gd name="connsiteY3" fmla="*/ 878085 h 878085"/>
                  <a:gd name="connsiteX4" fmla="*/ 0 w 603462"/>
                  <a:gd name="connsiteY4" fmla="*/ 756686 h 878085"/>
                  <a:gd name="connsiteX0" fmla="*/ 0 w 603462"/>
                  <a:gd name="connsiteY0" fmla="*/ 713792 h 835191"/>
                  <a:gd name="connsiteX1" fmla="*/ 391461 w 603462"/>
                  <a:gd name="connsiteY1" fmla="*/ 0 h 835191"/>
                  <a:gd name="connsiteX2" fmla="*/ 559867 w 603462"/>
                  <a:gd name="connsiteY2" fmla="*/ 82658 h 835191"/>
                  <a:gd name="connsiteX3" fmla="*/ 94430 w 603462"/>
                  <a:gd name="connsiteY3" fmla="*/ 835191 h 835191"/>
                  <a:gd name="connsiteX4" fmla="*/ 0 w 603462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835191"/>
                  <a:gd name="connsiteX1" fmla="*/ 391461 w 559867"/>
                  <a:gd name="connsiteY1" fmla="*/ 0 h 835191"/>
                  <a:gd name="connsiteX2" fmla="*/ 559867 w 559867"/>
                  <a:gd name="connsiteY2" fmla="*/ 82658 h 835191"/>
                  <a:gd name="connsiteX3" fmla="*/ 94430 w 559867"/>
                  <a:gd name="connsiteY3" fmla="*/ 835191 h 835191"/>
                  <a:gd name="connsiteX4" fmla="*/ 0 w 559867"/>
                  <a:gd name="connsiteY4" fmla="*/ 713792 h 83519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95511"/>
                  <a:gd name="connsiteX1" fmla="*/ 391461 w 559867"/>
                  <a:gd name="connsiteY1" fmla="*/ 0 h 795511"/>
                  <a:gd name="connsiteX2" fmla="*/ 559867 w 559867"/>
                  <a:gd name="connsiteY2" fmla="*/ 82658 h 795511"/>
                  <a:gd name="connsiteX3" fmla="*/ 177357 w 559867"/>
                  <a:gd name="connsiteY3" fmla="*/ 795511 h 795511"/>
                  <a:gd name="connsiteX4" fmla="*/ 0 w 559867"/>
                  <a:gd name="connsiteY4" fmla="*/ 713792 h 795511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0 w 2088232"/>
                  <a:gd name="connsiteY0" fmla="*/ 288032 h 576064"/>
                  <a:gd name="connsiteX1" fmla="*/ 766456 w 2088232"/>
                  <a:gd name="connsiteY1" fmla="*/ 10372 h 576064"/>
                  <a:gd name="connsiteX2" fmla="*/ 1044116 w 2088232"/>
                  <a:gd name="connsiteY2" fmla="*/ 1 h 576064"/>
                  <a:gd name="connsiteX3" fmla="*/ 1321777 w 2088232"/>
                  <a:gd name="connsiteY3" fmla="*/ 10372 h 576064"/>
                  <a:gd name="connsiteX4" fmla="*/ 2088232 w 2088232"/>
                  <a:gd name="connsiteY4" fmla="*/ 288034 h 576064"/>
                  <a:gd name="connsiteX5" fmla="*/ 1321777 w 2088232"/>
                  <a:gd name="connsiteY5" fmla="*/ 565695 h 576064"/>
                  <a:gd name="connsiteX6" fmla="*/ 1044116 w 2088232"/>
                  <a:gd name="connsiteY6" fmla="*/ 576066 h 576064"/>
                  <a:gd name="connsiteX7" fmla="*/ 766455 w 2088232"/>
                  <a:gd name="connsiteY7" fmla="*/ 565695 h 576064"/>
                  <a:gd name="connsiteX8" fmla="*/ 0 w 2088232"/>
                  <a:gd name="connsiteY8" fmla="*/ 288033 h 576064"/>
                  <a:gd name="connsiteX9" fmla="*/ 0 w 2088232"/>
                  <a:gd name="connsiteY9" fmla="*/ 288032 h 576064"/>
                  <a:gd name="connsiteX0" fmla="*/ 2 w 2088236"/>
                  <a:gd name="connsiteY0" fmla="*/ 310305 h 598339"/>
                  <a:gd name="connsiteX1" fmla="*/ 792090 w 2088236"/>
                  <a:gd name="connsiteY1" fmla="*/ 166289 h 598339"/>
                  <a:gd name="connsiteX2" fmla="*/ 1044118 w 2088236"/>
                  <a:gd name="connsiteY2" fmla="*/ 22274 h 598339"/>
                  <a:gd name="connsiteX3" fmla="*/ 1321779 w 2088236"/>
                  <a:gd name="connsiteY3" fmla="*/ 32645 h 598339"/>
                  <a:gd name="connsiteX4" fmla="*/ 2088234 w 2088236"/>
                  <a:gd name="connsiteY4" fmla="*/ 310307 h 598339"/>
                  <a:gd name="connsiteX5" fmla="*/ 1321779 w 2088236"/>
                  <a:gd name="connsiteY5" fmla="*/ 587968 h 598339"/>
                  <a:gd name="connsiteX6" fmla="*/ 1044118 w 2088236"/>
                  <a:gd name="connsiteY6" fmla="*/ 598339 h 598339"/>
                  <a:gd name="connsiteX7" fmla="*/ 766457 w 2088236"/>
                  <a:gd name="connsiteY7" fmla="*/ 587968 h 598339"/>
                  <a:gd name="connsiteX8" fmla="*/ 2 w 2088236"/>
                  <a:gd name="connsiteY8" fmla="*/ 310306 h 598339"/>
                  <a:gd name="connsiteX9" fmla="*/ 2 w 2088236"/>
                  <a:gd name="connsiteY9" fmla="*/ 310305 h 598339"/>
                  <a:gd name="connsiteX0" fmla="*/ 2 w 2304260"/>
                  <a:gd name="connsiteY0" fmla="*/ 310305 h 598339"/>
                  <a:gd name="connsiteX1" fmla="*/ 792090 w 2304260"/>
                  <a:gd name="connsiteY1" fmla="*/ 166289 h 598339"/>
                  <a:gd name="connsiteX2" fmla="*/ 1044118 w 2304260"/>
                  <a:gd name="connsiteY2" fmla="*/ 22274 h 598339"/>
                  <a:gd name="connsiteX3" fmla="*/ 1321779 w 2304260"/>
                  <a:gd name="connsiteY3" fmla="*/ 32645 h 598339"/>
                  <a:gd name="connsiteX4" fmla="*/ 2304258 w 2304260"/>
                  <a:gd name="connsiteY4" fmla="*/ 454322 h 598339"/>
                  <a:gd name="connsiteX5" fmla="*/ 1321779 w 2304260"/>
                  <a:gd name="connsiteY5" fmla="*/ 587968 h 598339"/>
                  <a:gd name="connsiteX6" fmla="*/ 1044118 w 2304260"/>
                  <a:gd name="connsiteY6" fmla="*/ 598339 h 598339"/>
                  <a:gd name="connsiteX7" fmla="*/ 766457 w 2304260"/>
                  <a:gd name="connsiteY7" fmla="*/ 587968 h 598339"/>
                  <a:gd name="connsiteX8" fmla="*/ 2 w 2304260"/>
                  <a:gd name="connsiteY8" fmla="*/ 310306 h 598339"/>
                  <a:gd name="connsiteX9" fmla="*/ 2 w 2304260"/>
                  <a:gd name="connsiteY9" fmla="*/ 310305 h 598339"/>
                  <a:gd name="connsiteX0" fmla="*/ 2 w 2304260"/>
                  <a:gd name="connsiteY0" fmla="*/ 310305 h 632615"/>
                  <a:gd name="connsiteX1" fmla="*/ 792090 w 2304260"/>
                  <a:gd name="connsiteY1" fmla="*/ 166289 h 632615"/>
                  <a:gd name="connsiteX2" fmla="*/ 1044118 w 2304260"/>
                  <a:gd name="connsiteY2" fmla="*/ 22274 h 632615"/>
                  <a:gd name="connsiteX3" fmla="*/ 1321779 w 2304260"/>
                  <a:gd name="connsiteY3" fmla="*/ 32645 h 632615"/>
                  <a:gd name="connsiteX4" fmla="*/ 2304258 w 2304260"/>
                  <a:gd name="connsiteY4" fmla="*/ 454322 h 632615"/>
                  <a:gd name="connsiteX5" fmla="*/ 1224138 w 2304260"/>
                  <a:gd name="connsiteY5" fmla="*/ 382314 h 632615"/>
                  <a:gd name="connsiteX6" fmla="*/ 1044118 w 2304260"/>
                  <a:gd name="connsiteY6" fmla="*/ 598339 h 632615"/>
                  <a:gd name="connsiteX7" fmla="*/ 766457 w 2304260"/>
                  <a:gd name="connsiteY7" fmla="*/ 587968 h 632615"/>
                  <a:gd name="connsiteX8" fmla="*/ 2 w 2304260"/>
                  <a:gd name="connsiteY8" fmla="*/ 310306 h 632615"/>
                  <a:gd name="connsiteX9" fmla="*/ 2 w 2304260"/>
                  <a:gd name="connsiteY9" fmla="*/ 310305 h 632615"/>
                  <a:gd name="connsiteX0" fmla="*/ 2 w 2304260"/>
                  <a:gd name="connsiteY0" fmla="*/ 310305 h 599969"/>
                  <a:gd name="connsiteX1" fmla="*/ 792090 w 2304260"/>
                  <a:gd name="connsiteY1" fmla="*/ 166289 h 599969"/>
                  <a:gd name="connsiteX2" fmla="*/ 1044118 w 2304260"/>
                  <a:gd name="connsiteY2" fmla="*/ 22274 h 599969"/>
                  <a:gd name="connsiteX3" fmla="*/ 1321779 w 2304260"/>
                  <a:gd name="connsiteY3" fmla="*/ 32645 h 599969"/>
                  <a:gd name="connsiteX4" fmla="*/ 2304258 w 2304260"/>
                  <a:gd name="connsiteY4" fmla="*/ 454322 h 599969"/>
                  <a:gd name="connsiteX5" fmla="*/ 1224138 w 2304260"/>
                  <a:gd name="connsiteY5" fmla="*/ 382314 h 599969"/>
                  <a:gd name="connsiteX6" fmla="*/ 766457 w 2304260"/>
                  <a:gd name="connsiteY6" fmla="*/ 587968 h 599969"/>
                  <a:gd name="connsiteX7" fmla="*/ 2 w 2304260"/>
                  <a:gd name="connsiteY7" fmla="*/ 310306 h 599969"/>
                  <a:gd name="connsiteX8" fmla="*/ 2 w 2304260"/>
                  <a:gd name="connsiteY8" fmla="*/ 310305 h 599969"/>
                  <a:gd name="connsiteX0" fmla="*/ 0 w 2304258"/>
                  <a:gd name="connsiteY0" fmla="*/ 310305 h 583898"/>
                  <a:gd name="connsiteX1" fmla="*/ 792088 w 2304258"/>
                  <a:gd name="connsiteY1" fmla="*/ 166289 h 583898"/>
                  <a:gd name="connsiteX2" fmla="*/ 1044116 w 2304258"/>
                  <a:gd name="connsiteY2" fmla="*/ 22274 h 583898"/>
                  <a:gd name="connsiteX3" fmla="*/ 1321777 w 2304258"/>
                  <a:gd name="connsiteY3" fmla="*/ 32645 h 583898"/>
                  <a:gd name="connsiteX4" fmla="*/ 2304256 w 2304258"/>
                  <a:gd name="connsiteY4" fmla="*/ 454322 h 583898"/>
                  <a:gd name="connsiteX5" fmla="*/ 1224136 w 2304258"/>
                  <a:gd name="connsiteY5" fmla="*/ 382314 h 583898"/>
                  <a:gd name="connsiteX6" fmla="*/ 0 w 2304258"/>
                  <a:gd name="connsiteY6" fmla="*/ 310306 h 583898"/>
                  <a:gd name="connsiteX7" fmla="*/ 0 w 2304258"/>
                  <a:gd name="connsiteY7" fmla="*/ 310305 h 583898"/>
                  <a:gd name="connsiteX0" fmla="*/ 0 w 2304258"/>
                  <a:gd name="connsiteY0" fmla="*/ 310305 h 598338"/>
                  <a:gd name="connsiteX1" fmla="*/ 792088 w 2304258"/>
                  <a:gd name="connsiteY1" fmla="*/ 166289 h 598338"/>
                  <a:gd name="connsiteX2" fmla="*/ 1044116 w 2304258"/>
                  <a:gd name="connsiteY2" fmla="*/ 22274 h 598338"/>
                  <a:gd name="connsiteX3" fmla="*/ 1321777 w 2304258"/>
                  <a:gd name="connsiteY3" fmla="*/ 32645 h 598338"/>
                  <a:gd name="connsiteX4" fmla="*/ 2304256 w 2304258"/>
                  <a:gd name="connsiteY4" fmla="*/ 454322 h 598338"/>
                  <a:gd name="connsiteX5" fmla="*/ 1152128 w 2304258"/>
                  <a:gd name="connsiteY5" fmla="*/ 598338 h 598338"/>
                  <a:gd name="connsiteX6" fmla="*/ 0 w 2304258"/>
                  <a:gd name="connsiteY6" fmla="*/ 310306 h 598338"/>
                  <a:gd name="connsiteX7" fmla="*/ 0 w 2304258"/>
                  <a:gd name="connsiteY7" fmla="*/ 310305 h 598338"/>
                  <a:gd name="connsiteX0" fmla="*/ 0 w 2304258"/>
                  <a:gd name="connsiteY0" fmla="*/ 325666 h 613699"/>
                  <a:gd name="connsiteX1" fmla="*/ 792088 w 2304258"/>
                  <a:gd name="connsiteY1" fmla="*/ 181650 h 613699"/>
                  <a:gd name="connsiteX2" fmla="*/ 1321777 w 2304258"/>
                  <a:gd name="connsiteY2" fmla="*/ 48006 h 613699"/>
                  <a:gd name="connsiteX3" fmla="*/ 2304256 w 2304258"/>
                  <a:gd name="connsiteY3" fmla="*/ 469683 h 613699"/>
                  <a:gd name="connsiteX4" fmla="*/ 1152128 w 2304258"/>
                  <a:gd name="connsiteY4" fmla="*/ 613699 h 613699"/>
                  <a:gd name="connsiteX5" fmla="*/ 0 w 2304258"/>
                  <a:gd name="connsiteY5" fmla="*/ 325667 h 613699"/>
                  <a:gd name="connsiteX6" fmla="*/ 0 w 2304258"/>
                  <a:gd name="connsiteY6" fmla="*/ 325666 h 613699"/>
                  <a:gd name="connsiteX0" fmla="*/ 0 w 2469028"/>
                  <a:gd name="connsiteY0" fmla="*/ 192020 h 480053"/>
                  <a:gd name="connsiteX1" fmla="*/ 792088 w 2469028"/>
                  <a:gd name="connsiteY1" fmla="*/ 48004 h 480053"/>
                  <a:gd name="connsiteX2" fmla="*/ 2016224 w 2469028"/>
                  <a:gd name="connsiteY2" fmla="*/ 48006 h 480053"/>
                  <a:gd name="connsiteX3" fmla="*/ 2304256 w 2469028"/>
                  <a:gd name="connsiteY3" fmla="*/ 336037 h 480053"/>
                  <a:gd name="connsiteX4" fmla="*/ 1152128 w 2469028"/>
                  <a:gd name="connsiteY4" fmla="*/ 480053 h 480053"/>
                  <a:gd name="connsiteX5" fmla="*/ 0 w 2469028"/>
                  <a:gd name="connsiteY5" fmla="*/ 192021 h 480053"/>
                  <a:gd name="connsiteX6" fmla="*/ 0 w 2469028"/>
                  <a:gd name="connsiteY6" fmla="*/ 192020 h 480053"/>
                  <a:gd name="connsiteX0" fmla="*/ 0 w 2808314"/>
                  <a:gd name="connsiteY0" fmla="*/ 192020 h 537622"/>
                  <a:gd name="connsiteX1" fmla="*/ 792088 w 2808314"/>
                  <a:gd name="connsiteY1" fmla="*/ 48004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152128 w 2808314"/>
                  <a:gd name="connsiteY4" fmla="*/ 480053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92020 h 537622"/>
                  <a:gd name="connsiteX1" fmla="*/ 864096 w 2808314"/>
                  <a:gd name="connsiteY1" fmla="*/ 120013 h 537622"/>
                  <a:gd name="connsiteX2" fmla="*/ 2016224 w 2808314"/>
                  <a:gd name="connsiteY2" fmla="*/ 48006 h 537622"/>
                  <a:gd name="connsiteX3" fmla="*/ 2808312 w 2808314"/>
                  <a:gd name="connsiteY3" fmla="*/ 408046 h 537622"/>
                  <a:gd name="connsiteX4" fmla="*/ 1080120 w 2808314"/>
                  <a:gd name="connsiteY4" fmla="*/ 408045 h 537622"/>
                  <a:gd name="connsiteX5" fmla="*/ 0 w 2808314"/>
                  <a:gd name="connsiteY5" fmla="*/ 192021 h 537622"/>
                  <a:gd name="connsiteX6" fmla="*/ 0 w 2808314"/>
                  <a:gd name="connsiteY6" fmla="*/ 192020 h 537622"/>
                  <a:gd name="connsiteX0" fmla="*/ 0 w 2808314"/>
                  <a:gd name="connsiteY0" fmla="*/ 129576 h 475178"/>
                  <a:gd name="connsiteX1" fmla="*/ 864096 w 2808314"/>
                  <a:gd name="connsiteY1" fmla="*/ 57569 h 475178"/>
                  <a:gd name="connsiteX2" fmla="*/ 1944216 w 2808314"/>
                  <a:gd name="connsiteY2" fmla="*/ 57569 h 475178"/>
                  <a:gd name="connsiteX3" fmla="*/ 2808312 w 2808314"/>
                  <a:gd name="connsiteY3" fmla="*/ 345602 h 475178"/>
                  <a:gd name="connsiteX4" fmla="*/ 1080120 w 2808314"/>
                  <a:gd name="connsiteY4" fmla="*/ 345601 h 475178"/>
                  <a:gd name="connsiteX5" fmla="*/ 0 w 2808314"/>
                  <a:gd name="connsiteY5" fmla="*/ 129577 h 475178"/>
                  <a:gd name="connsiteX6" fmla="*/ 0 w 2808314"/>
                  <a:gd name="connsiteY6" fmla="*/ 129576 h 475178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80120 w 2808314"/>
                  <a:gd name="connsiteY3" fmla="*/ 324036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453613"/>
                  <a:gd name="connsiteX1" fmla="*/ 1944216 w 2808314"/>
                  <a:gd name="connsiteY1" fmla="*/ 36004 h 453613"/>
                  <a:gd name="connsiteX2" fmla="*/ 2808312 w 2808314"/>
                  <a:gd name="connsiteY2" fmla="*/ 324037 h 453613"/>
                  <a:gd name="connsiteX3" fmla="*/ 1008112 w 2808314"/>
                  <a:gd name="connsiteY3" fmla="*/ 252028 h 453613"/>
                  <a:gd name="connsiteX4" fmla="*/ 0 w 2808314"/>
                  <a:gd name="connsiteY4" fmla="*/ 108012 h 453613"/>
                  <a:gd name="connsiteX5" fmla="*/ 0 w 2808314"/>
                  <a:gd name="connsiteY5" fmla="*/ 108011 h 453613"/>
                  <a:gd name="connsiteX0" fmla="*/ 0 w 2808314"/>
                  <a:gd name="connsiteY0" fmla="*/ 108011 h 536835"/>
                  <a:gd name="connsiteX1" fmla="*/ 1944216 w 2808314"/>
                  <a:gd name="connsiteY1" fmla="*/ 36004 h 536835"/>
                  <a:gd name="connsiteX2" fmla="*/ 2808312 w 2808314"/>
                  <a:gd name="connsiteY2" fmla="*/ 324037 h 536835"/>
                  <a:gd name="connsiteX3" fmla="*/ 449671 w 2808314"/>
                  <a:gd name="connsiteY3" fmla="*/ 362487 h 536835"/>
                  <a:gd name="connsiteX4" fmla="*/ 0 w 2808314"/>
                  <a:gd name="connsiteY4" fmla="*/ 108012 h 536835"/>
                  <a:gd name="connsiteX5" fmla="*/ 0 w 2808314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0 w 2397020"/>
                  <a:gd name="connsiteY0" fmla="*/ 108011 h 536835"/>
                  <a:gd name="connsiteX1" fmla="*/ 1944216 w 2397020"/>
                  <a:gd name="connsiteY1" fmla="*/ 36004 h 536835"/>
                  <a:gd name="connsiteX2" fmla="*/ 1156366 w 2397020"/>
                  <a:gd name="connsiteY2" fmla="*/ 334105 h 536835"/>
                  <a:gd name="connsiteX3" fmla="*/ 449671 w 2397020"/>
                  <a:gd name="connsiteY3" fmla="*/ 362487 h 536835"/>
                  <a:gd name="connsiteX4" fmla="*/ 0 w 2397020"/>
                  <a:gd name="connsiteY4" fmla="*/ 108012 h 536835"/>
                  <a:gd name="connsiteX5" fmla="*/ 0 w 2397020"/>
                  <a:gd name="connsiteY5" fmla="*/ 108011 h 536835"/>
                  <a:gd name="connsiteX0" fmla="*/ 8331 w 2405351"/>
                  <a:gd name="connsiteY0" fmla="*/ 108011 h 349559"/>
                  <a:gd name="connsiteX1" fmla="*/ 1952547 w 2405351"/>
                  <a:gd name="connsiteY1" fmla="*/ 36004 h 349559"/>
                  <a:gd name="connsiteX2" fmla="*/ 1164697 w 2405351"/>
                  <a:gd name="connsiteY2" fmla="*/ 334105 h 349559"/>
                  <a:gd name="connsiteX3" fmla="*/ 0 w 2405351"/>
                  <a:gd name="connsiteY3" fmla="*/ 175211 h 349559"/>
                  <a:gd name="connsiteX4" fmla="*/ 8331 w 2405351"/>
                  <a:gd name="connsiteY4" fmla="*/ 108012 h 349559"/>
                  <a:gd name="connsiteX5" fmla="*/ 8331 w 2405351"/>
                  <a:gd name="connsiteY5" fmla="*/ 108011 h 349559"/>
                  <a:gd name="connsiteX0" fmla="*/ 8331 w 2405351"/>
                  <a:gd name="connsiteY0" fmla="*/ 108011 h 360640"/>
                  <a:gd name="connsiteX1" fmla="*/ 1952547 w 2405351"/>
                  <a:gd name="connsiteY1" fmla="*/ 36004 h 360640"/>
                  <a:gd name="connsiteX2" fmla="*/ 1164697 w 2405351"/>
                  <a:gd name="connsiteY2" fmla="*/ 334105 h 360640"/>
                  <a:gd name="connsiteX3" fmla="*/ 0 w 2405351"/>
                  <a:gd name="connsiteY3" fmla="*/ 175211 h 360640"/>
                  <a:gd name="connsiteX4" fmla="*/ 8331 w 2405351"/>
                  <a:gd name="connsiteY4" fmla="*/ 108012 h 360640"/>
                  <a:gd name="connsiteX5" fmla="*/ 8331 w 2405351"/>
                  <a:gd name="connsiteY5" fmla="*/ 108011 h 360640"/>
                  <a:gd name="connsiteX0" fmla="*/ 59283 w 1215652"/>
                  <a:gd name="connsiteY0" fmla="*/ 101804 h 354433"/>
                  <a:gd name="connsiteX1" fmla="*/ 468052 w 1215652"/>
                  <a:gd name="connsiteY1" fmla="*/ 36004 h 354433"/>
                  <a:gd name="connsiteX2" fmla="*/ 1215649 w 1215652"/>
                  <a:gd name="connsiteY2" fmla="*/ 327898 h 354433"/>
                  <a:gd name="connsiteX3" fmla="*/ 50952 w 1215652"/>
                  <a:gd name="connsiteY3" fmla="*/ 169004 h 354433"/>
                  <a:gd name="connsiteX4" fmla="*/ 59283 w 1215652"/>
                  <a:gd name="connsiteY4" fmla="*/ 101805 h 354433"/>
                  <a:gd name="connsiteX5" fmla="*/ 59283 w 1215652"/>
                  <a:gd name="connsiteY5" fmla="*/ 101804 h 354433"/>
                  <a:gd name="connsiteX0" fmla="*/ 59283 w 1215651"/>
                  <a:gd name="connsiteY0" fmla="*/ 101804 h 354433"/>
                  <a:gd name="connsiteX1" fmla="*/ 468052 w 1215651"/>
                  <a:gd name="connsiteY1" fmla="*/ 36004 h 354433"/>
                  <a:gd name="connsiteX2" fmla="*/ 1215649 w 1215651"/>
                  <a:gd name="connsiteY2" fmla="*/ 327898 h 354433"/>
                  <a:gd name="connsiteX3" fmla="*/ 50952 w 1215651"/>
                  <a:gd name="connsiteY3" fmla="*/ 169004 h 354433"/>
                  <a:gd name="connsiteX4" fmla="*/ 59283 w 1215651"/>
                  <a:gd name="connsiteY4" fmla="*/ 101805 h 354433"/>
                  <a:gd name="connsiteX5" fmla="*/ 59283 w 1215651"/>
                  <a:gd name="connsiteY5" fmla="*/ 101804 h 354433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59283 w 1215651"/>
                  <a:gd name="connsiteY4" fmla="*/ 103371 h 355999"/>
                  <a:gd name="connsiteX5" fmla="*/ 77716 w 1215651"/>
                  <a:gd name="connsiteY5" fmla="*/ 71131 h 355999"/>
                  <a:gd name="connsiteX0" fmla="*/ 77716 w 1215651"/>
                  <a:gd name="connsiteY0" fmla="*/ 71131 h 355999"/>
                  <a:gd name="connsiteX1" fmla="*/ 468052 w 1215651"/>
                  <a:gd name="connsiteY1" fmla="*/ 37570 h 355999"/>
                  <a:gd name="connsiteX2" fmla="*/ 1215649 w 1215651"/>
                  <a:gd name="connsiteY2" fmla="*/ 329464 h 355999"/>
                  <a:gd name="connsiteX3" fmla="*/ 50952 w 1215651"/>
                  <a:gd name="connsiteY3" fmla="*/ 170570 h 355999"/>
                  <a:gd name="connsiteX4" fmla="*/ 151693 w 1215651"/>
                  <a:gd name="connsiteY4" fmla="*/ 32391 h 355999"/>
                  <a:gd name="connsiteX5" fmla="*/ 77716 w 1215651"/>
                  <a:gd name="connsiteY5" fmla="*/ 71131 h 355999"/>
                  <a:gd name="connsiteX0" fmla="*/ 100741 w 1164699"/>
                  <a:gd name="connsiteY0" fmla="*/ 0 h 323608"/>
                  <a:gd name="connsiteX1" fmla="*/ 417100 w 1164699"/>
                  <a:gd name="connsiteY1" fmla="*/ 5179 h 323608"/>
                  <a:gd name="connsiteX2" fmla="*/ 1164697 w 1164699"/>
                  <a:gd name="connsiteY2" fmla="*/ 297073 h 323608"/>
                  <a:gd name="connsiteX3" fmla="*/ 0 w 1164699"/>
                  <a:gd name="connsiteY3" fmla="*/ 138179 h 323608"/>
                  <a:gd name="connsiteX4" fmla="*/ 100741 w 1164699"/>
                  <a:gd name="connsiteY4" fmla="*/ 0 h 323608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090723"/>
                  <a:gd name="connsiteY0" fmla="*/ 0 h 299150"/>
                  <a:gd name="connsiteX1" fmla="*/ 343124 w 1090723"/>
                  <a:gd name="connsiteY1" fmla="*/ 5179 h 299150"/>
                  <a:gd name="connsiteX2" fmla="*/ 1090721 w 1090723"/>
                  <a:gd name="connsiteY2" fmla="*/ 297073 h 299150"/>
                  <a:gd name="connsiteX3" fmla="*/ 0 w 1090723"/>
                  <a:gd name="connsiteY3" fmla="*/ 99439 h 299150"/>
                  <a:gd name="connsiteX4" fmla="*/ 26765 w 1090723"/>
                  <a:gd name="connsiteY4" fmla="*/ 0 h 299150"/>
                  <a:gd name="connsiteX0" fmla="*/ 26765 w 1218614"/>
                  <a:gd name="connsiteY0" fmla="*/ 0 h 326851"/>
                  <a:gd name="connsiteX1" fmla="*/ 343124 w 1218614"/>
                  <a:gd name="connsiteY1" fmla="*/ 5179 h 326851"/>
                  <a:gd name="connsiteX2" fmla="*/ 1090721 w 1218614"/>
                  <a:gd name="connsiteY2" fmla="*/ 297073 h 326851"/>
                  <a:gd name="connsiteX3" fmla="*/ 1036827 w 1218614"/>
                  <a:gd name="connsiteY3" fmla="*/ 183845 h 326851"/>
                  <a:gd name="connsiteX4" fmla="*/ 0 w 1218614"/>
                  <a:gd name="connsiteY4" fmla="*/ 99439 h 326851"/>
                  <a:gd name="connsiteX5" fmla="*/ 26765 w 1218614"/>
                  <a:gd name="connsiteY5" fmla="*/ 0 h 326851"/>
                  <a:gd name="connsiteX0" fmla="*/ 26765 w 1206338"/>
                  <a:gd name="connsiteY0" fmla="*/ 0 h 368751"/>
                  <a:gd name="connsiteX1" fmla="*/ 343124 w 1206338"/>
                  <a:gd name="connsiteY1" fmla="*/ 5179 h 368751"/>
                  <a:gd name="connsiteX2" fmla="*/ 1090721 w 1206338"/>
                  <a:gd name="connsiteY2" fmla="*/ 297073 h 368751"/>
                  <a:gd name="connsiteX3" fmla="*/ 1016746 w 1206338"/>
                  <a:gd name="connsiteY3" fmla="*/ 335812 h 368751"/>
                  <a:gd name="connsiteX4" fmla="*/ 0 w 1206338"/>
                  <a:gd name="connsiteY4" fmla="*/ 99439 h 368751"/>
                  <a:gd name="connsiteX5" fmla="*/ 26765 w 1206338"/>
                  <a:gd name="connsiteY5" fmla="*/ 0 h 368751"/>
                  <a:gd name="connsiteX0" fmla="*/ 26765 w 1280316"/>
                  <a:gd name="connsiteY0" fmla="*/ 0 h 362294"/>
                  <a:gd name="connsiteX1" fmla="*/ 343124 w 1280316"/>
                  <a:gd name="connsiteY1" fmla="*/ 5179 h 362294"/>
                  <a:gd name="connsiteX2" fmla="*/ 1164699 w 1280316"/>
                  <a:gd name="connsiteY2" fmla="*/ 258333 h 362294"/>
                  <a:gd name="connsiteX3" fmla="*/ 1016746 w 1280316"/>
                  <a:gd name="connsiteY3" fmla="*/ 335812 h 362294"/>
                  <a:gd name="connsiteX4" fmla="*/ 0 w 1280316"/>
                  <a:gd name="connsiteY4" fmla="*/ 99439 h 362294"/>
                  <a:gd name="connsiteX5" fmla="*/ 26765 w 1280316"/>
                  <a:gd name="connsiteY5" fmla="*/ 0 h 362294"/>
                  <a:gd name="connsiteX0" fmla="*/ 26765 w 1284839"/>
                  <a:gd name="connsiteY0" fmla="*/ 0 h 323554"/>
                  <a:gd name="connsiteX1" fmla="*/ 343124 w 1284839"/>
                  <a:gd name="connsiteY1" fmla="*/ 5179 h 323554"/>
                  <a:gd name="connsiteX2" fmla="*/ 1164699 w 1284839"/>
                  <a:gd name="connsiteY2" fmla="*/ 258333 h 323554"/>
                  <a:gd name="connsiteX3" fmla="*/ 1090722 w 1284839"/>
                  <a:gd name="connsiteY3" fmla="*/ 297072 h 323554"/>
                  <a:gd name="connsiteX4" fmla="*/ 0 w 1284839"/>
                  <a:gd name="connsiteY4" fmla="*/ 99439 h 323554"/>
                  <a:gd name="connsiteX5" fmla="*/ 26765 w 1284839"/>
                  <a:gd name="connsiteY5" fmla="*/ 0 h 323554"/>
                  <a:gd name="connsiteX0" fmla="*/ 26765 w 1284839"/>
                  <a:gd name="connsiteY0" fmla="*/ 0 h 338105"/>
                  <a:gd name="connsiteX1" fmla="*/ 343124 w 1284839"/>
                  <a:gd name="connsiteY1" fmla="*/ 5179 h 338105"/>
                  <a:gd name="connsiteX2" fmla="*/ 1164699 w 1284839"/>
                  <a:gd name="connsiteY2" fmla="*/ 258333 h 338105"/>
                  <a:gd name="connsiteX3" fmla="*/ 1090722 w 1284839"/>
                  <a:gd name="connsiteY3" fmla="*/ 297072 h 338105"/>
                  <a:gd name="connsiteX4" fmla="*/ 0 w 1284839"/>
                  <a:gd name="connsiteY4" fmla="*/ 99439 h 338105"/>
                  <a:gd name="connsiteX5" fmla="*/ 26765 w 1284839"/>
                  <a:gd name="connsiteY5" fmla="*/ 0 h 338105"/>
                  <a:gd name="connsiteX0" fmla="*/ 26765 w 1280316"/>
                  <a:gd name="connsiteY0" fmla="*/ 0 h 376845"/>
                  <a:gd name="connsiteX1" fmla="*/ 343124 w 1280316"/>
                  <a:gd name="connsiteY1" fmla="*/ 5179 h 376845"/>
                  <a:gd name="connsiteX2" fmla="*/ 1164699 w 1280316"/>
                  <a:gd name="connsiteY2" fmla="*/ 258333 h 376845"/>
                  <a:gd name="connsiteX3" fmla="*/ 1016746 w 1280316"/>
                  <a:gd name="connsiteY3" fmla="*/ 335812 h 376845"/>
                  <a:gd name="connsiteX4" fmla="*/ 0 w 1280316"/>
                  <a:gd name="connsiteY4" fmla="*/ 99439 h 376845"/>
                  <a:gd name="connsiteX5" fmla="*/ 26765 w 1280316"/>
                  <a:gd name="connsiteY5" fmla="*/ 0 h 376845"/>
                  <a:gd name="connsiteX0" fmla="*/ 26765 w 1233103"/>
                  <a:gd name="connsiteY0" fmla="*/ 0 h 376845"/>
                  <a:gd name="connsiteX1" fmla="*/ 343124 w 1233103"/>
                  <a:gd name="connsiteY1" fmla="*/ 5179 h 376845"/>
                  <a:gd name="connsiteX2" fmla="*/ 1117486 w 1233103"/>
                  <a:gd name="connsiteY2" fmla="*/ 197634 h 376845"/>
                  <a:gd name="connsiteX3" fmla="*/ 1016746 w 1233103"/>
                  <a:gd name="connsiteY3" fmla="*/ 335812 h 376845"/>
                  <a:gd name="connsiteX4" fmla="*/ 0 w 1233103"/>
                  <a:gd name="connsiteY4" fmla="*/ 99439 h 376845"/>
                  <a:gd name="connsiteX5" fmla="*/ 26765 w 1233103"/>
                  <a:gd name="connsiteY5" fmla="*/ 0 h 376845"/>
                  <a:gd name="connsiteX0" fmla="*/ 26765 w 1210863"/>
                  <a:gd name="connsiteY0" fmla="*/ 0 h 376845"/>
                  <a:gd name="connsiteX1" fmla="*/ 343124 w 1210863"/>
                  <a:gd name="connsiteY1" fmla="*/ 5179 h 376845"/>
                  <a:gd name="connsiteX2" fmla="*/ 1117486 w 1210863"/>
                  <a:gd name="connsiteY2" fmla="*/ 197634 h 376845"/>
                  <a:gd name="connsiteX3" fmla="*/ 1016746 w 1210863"/>
                  <a:gd name="connsiteY3" fmla="*/ 335812 h 376845"/>
                  <a:gd name="connsiteX4" fmla="*/ 0 w 1210863"/>
                  <a:gd name="connsiteY4" fmla="*/ 99439 h 376845"/>
                  <a:gd name="connsiteX5" fmla="*/ 26765 w 1210863"/>
                  <a:gd name="connsiteY5" fmla="*/ 0 h 376845"/>
                  <a:gd name="connsiteX0" fmla="*/ 26765 w 1117488"/>
                  <a:gd name="connsiteY0" fmla="*/ 0 h 376845"/>
                  <a:gd name="connsiteX1" fmla="*/ 343124 w 1117488"/>
                  <a:gd name="connsiteY1" fmla="*/ 5179 h 376845"/>
                  <a:gd name="connsiteX2" fmla="*/ 1117486 w 1117488"/>
                  <a:gd name="connsiteY2" fmla="*/ 197634 h 376845"/>
                  <a:gd name="connsiteX3" fmla="*/ 1016746 w 1117488"/>
                  <a:gd name="connsiteY3" fmla="*/ 335812 h 376845"/>
                  <a:gd name="connsiteX4" fmla="*/ 0 w 1117488"/>
                  <a:gd name="connsiteY4" fmla="*/ 99439 h 376845"/>
                  <a:gd name="connsiteX5" fmla="*/ 26765 w 1117488"/>
                  <a:gd name="connsiteY5" fmla="*/ 0 h 376845"/>
                  <a:gd name="connsiteX0" fmla="*/ 26765 w 1137937"/>
                  <a:gd name="connsiteY0" fmla="*/ 0 h 398805"/>
                  <a:gd name="connsiteX1" fmla="*/ 343124 w 1137937"/>
                  <a:gd name="connsiteY1" fmla="*/ 5179 h 398805"/>
                  <a:gd name="connsiteX2" fmla="*/ 1117486 w 1137937"/>
                  <a:gd name="connsiteY2" fmla="*/ 197634 h 398805"/>
                  <a:gd name="connsiteX3" fmla="*/ 1137937 w 1137937"/>
                  <a:gd name="connsiteY3" fmla="*/ 357772 h 398805"/>
                  <a:gd name="connsiteX4" fmla="*/ 0 w 1137937"/>
                  <a:gd name="connsiteY4" fmla="*/ 99439 h 398805"/>
                  <a:gd name="connsiteX5" fmla="*/ 26765 w 1137937"/>
                  <a:gd name="connsiteY5" fmla="*/ 0 h 398805"/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0" fmla="*/ 26765 w 1164702"/>
                  <a:gd name="connsiteY0" fmla="*/ 0 h 363400"/>
                  <a:gd name="connsiteX1" fmla="*/ 343124 w 1164702"/>
                  <a:gd name="connsiteY1" fmla="*/ 5179 h 363400"/>
                  <a:gd name="connsiteX2" fmla="*/ 1164700 w 1164702"/>
                  <a:gd name="connsiteY2" fmla="*/ 258333 h 363400"/>
                  <a:gd name="connsiteX3" fmla="*/ 1065469 w 1164702"/>
                  <a:gd name="connsiteY3" fmla="*/ 296283 h 363400"/>
                  <a:gd name="connsiteX4" fmla="*/ 0 w 1164702"/>
                  <a:gd name="connsiteY4" fmla="*/ 99439 h 363400"/>
                  <a:gd name="connsiteX5" fmla="*/ 26765 w 1164702"/>
                  <a:gd name="connsiteY5" fmla="*/ 0 h 363400"/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0" fmla="*/ 67084 w 1164702"/>
                  <a:gd name="connsiteY0" fmla="*/ 0 h 449140"/>
                  <a:gd name="connsiteX1" fmla="*/ 343124 w 1164702"/>
                  <a:gd name="connsiteY1" fmla="*/ 40310 h 449140"/>
                  <a:gd name="connsiteX2" fmla="*/ 1164700 w 1164702"/>
                  <a:gd name="connsiteY2" fmla="*/ 293464 h 449140"/>
                  <a:gd name="connsiteX3" fmla="*/ 1065469 w 1164702"/>
                  <a:gd name="connsiteY3" fmla="*/ 331414 h 449140"/>
                  <a:gd name="connsiteX4" fmla="*/ 0 w 1164702"/>
                  <a:gd name="connsiteY4" fmla="*/ 134570 h 449140"/>
                  <a:gd name="connsiteX5" fmla="*/ 67084 w 1164702"/>
                  <a:gd name="connsiteY5" fmla="*/ 0 h 449140"/>
                  <a:gd name="connsiteX0" fmla="*/ 100740 w 1198358"/>
                  <a:gd name="connsiteY0" fmla="*/ 0 h 449140"/>
                  <a:gd name="connsiteX1" fmla="*/ 376780 w 1198358"/>
                  <a:gd name="connsiteY1" fmla="*/ 40310 h 449140"/>
                  <a:gd name="connsiteX2" fmla="*/ 1198356 w 1198358"/>
                  <a:gd name="connsiteY2" fmla="*/ 293464 h 449140"/>
                  <a:gd name="connsiteX3" fmla="*/ 1099125 w 1198358"/>
                  <a:gd name="connsiteY3" fmla="*/ 331414 h 449140"/>
                  <a:gd name="connsiteX4" fmla="*/ 0 w 1198358"/>
                  <a:gd name="connsiteY4" fmla="*/ 138179 h 449140"/>
                  <a:gd name="connsiteX5" fmla="*/ 100740 w 1198358"/>
                  <a:gd name="connsiteY5" fmla="*/ 0 h 449140"/>
                  <a:gd name="connsiteX0" fmla="*/ 100740 w 1198358"/>
                  <a:gd name="connsiteY0" fmla="*/ 0 h 729896"/>
                  <a:gd name="connsiteX1" fmla="*/ 376780 w 1198358"/>
                  <a:gd name="connsiteY1" fmla="*/ 40310 h 729896"/>
                  <a:gd name="connsiteX2" fmla="*/ 1198356 w 1198358"/>
                  <a:gd name="connsiteY2" fmla="*/ 293464 h 729896"/>
                  <a:gd name="connsiteX3" fmla="*/ 889241 w 1198358"/>
                  <a:gd name="connsiteY3" fmla="*/ 612170 h 729896"/>
                  <a:gd name="connsiteX4" fmla="*/ 0 w 1198358"/>
                  <a:gd name="connsiteY4" fmla="*/ 138179 h 729896"/>
                  <a:gd name="connsiteX5" fmla="*/ 100740 w 1198358"/>
                  <a:gd name="connsiteY5" fmla="*/ 0 h 729896"/>
                  <a:gd name="connsiteX0" fmla="*/ 100740 w 963219"/>
                  <a:gd name="connsiteY0" fmla="*/ 0 h 729896"/>
                  <a:gd name="connsiteX1" fmla="*/ 376780 w 963219"/>
                  <a:gd name="connsiteY1" fmla="*/ 40310 h 729896"/>
                  <a:gd name="connsiteX2" fmla="*/ 963217 w 963219"/>
                  <a:gd name="connsiteY2" fmla="*/ 573430 h 729896"/>
                  <a:gd name="connsiteX3" fmla="*/ 889241 w 963219"/>
                  <a:gd name="connsiteY3" fmla="*/ 612170 h 729896"/>
                  <a:gd name="connsiteX4" fmla="*/ 0 w 963219"/>
                  <a:gd name="connsiteY4" fmla="*/ 138179 h 729896"/>
                  <a:gd name="connsiteX5" fmla="*/ 100740 w 963219"/>
                  <a:gd name="connsiteY5" fmla="*/ 0 h 729896"/>
                  <a:gd name="connsiteX0" fmla="*/ 100740 w 963217"/>
                  <a:gd name="connsiteY0" fmla="*/ 0 h 729896"/>
                  <a:gd name="connsiteX1" fmla="*/ 376780 w 963217"/>
                  <a:gd name="connsiteY1" fmla="*/ 40310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269145 w 963217"/>
                  <a:gd name="connsiteY1" fmla="*/ 82658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437550 w 963217"/>
                  <a:gd name="connsiteY1" fmla="*/ 165316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1021782"/>
                  <a:gd name="connsiteY0" fmla="*/ 0 h 729896"/>
                  <a:gd name="connsiteX1" fmla="*/ 511528 w 1021782"/>
                  <a:gd name="connsiteY1" fmla="*/ 126577 h 729896"/>
                  <a:gd name="connsiteX2" fmla="*/ 963217 w 1021782"/>
                  <a:gd name="connsiteY2" fmla="*/ 573430 h 729896"/>
                  <a:gd name="connsiteX3" fmla="*/ 889241 w 1021782"/>
                  <a:gd name="connsiteY3" fmla="*/ 612170 h 729896"/>
                  <a:gd name="connsiteX4" fmla="*/ 0 w 1021782"/>
                  <a:gd name="connsiteY4" fmla="*/ 138179 h 729896"/>
                  <a:gd name="connsiteX5" fmla="*/ 100740 w 1021782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100740 w 963217"/>
                  <a:gd name="connsiteY0" fmla="*/ 0 h 729896"/>
                  <a:gd name="connsiteX1" fmla="*/ 511528 w 963217"/>
                  <a:gd name="connsiteY1" fmla="*/ 126577 h 729896"/>
                  <a:gd name="connsiteX2" fmla="*/ 963217 w 963217"/>
                  <a:gd name="connsiteY2" fmla="*/ 573430 h 729896"/>
                  <a:gd name="connsiteX3" fmla="*/ 889241 w 963217"/>
                  <a:gd name="connsiteY3" fmla="*/ 612170 h 729896"/>
                  <a:gd name="connsiteX4" fmla="*/ 0 w 963217"/>
                  <a:gd name="connsiteY4" fmla="*/ 138179 h 729896"/>
                  <a:gd name="connsiteX5" fmla="*/ 100740 w 963217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0" fmla="*/ 87660 w 889240"/>
                  <a:gd name="connsiteY0" fmla="*/ 0 h 690377"/>
                  <a:gd name="connsiteX1" fmla="*/ 437551 w 889240"/>
                  <a:gd name="connsiteY1" fmla="*/ 87058 h 690377"/>
                  <a:gd name="connsiteX2" fmla="*/ 889240 w 889240"/>
                  <a:gd name="connsiteY2" fmla="*/ 533911 h 690377"/>
                  <a:gd name="connsiteX3" fmla="*/ 815264 w 889240"/>
                  <a:gd name="connsiteY3" fmla="*/ 572651 h 690377"/>
                  <a:gd name="connsiteX4" fmla="*/ 0 w 889240"/>
                  <a:gd name="connsiteY4" fmla="*/ 59919 h 690377"/>
                  <a:gd name="connsiteX5" fmla="*/ 87660 w 889240"/>
                  <a:gd name="connsiteY5" fmla="*/ 0 h 690377"/>
                  <a:gd name="connsiteX0" fmla="*/ 73977 w 875557"/>
                  <a:gd name="connsiteY0" fmla="*/ 0 h 690377"/>
                  <a:gd name="connsiteX1" fmla="*/ 423868 w 875557"/>
                  <a:gd name="connsiteY1" fmla="*/ 87058 h 690377"/>
                  <a:gd name="connsiteX2" fmla="*/ 875557 w 875557"/>
                  <a:gd name="connsiteY2" fmla="*/ 533911 h 690377"/>
                  <a:gd name="connsiteX3" fmla="*/ 801581 w 875557"/>
                  <a:gd name="connsiteY3" fmla="*/ 572651 h 690377"/>
                  <a:gd name="connsiteX4" fmla="*/ 0 w 875557"/>
                  <a:gd name="connsiteY4" fmla="*/ 38740 h 690377"/>
                  <a:gd name="connsiteX5" fmla="*/ 73977 w 875557"/>
                  <a:gd name="connsiteY5" fmla="*/ 0 h 690377"/>
                  <a:gd name="connsiteX0" fmla="*/ 73977 w 875557"/>
                  <a:gd name="connsiteY0" fmla="*/ 0 h 906815"/>
                  <a:gd name="connsiteX1" fmla="*/ 423868 w 875557"/>
                  <a:gd name="connsiteY1" fmla="*/ 87058 h 906815"/>
                  <a:gd name="connsiteX2" fmla="*/ 875557 w 875557"/>
                  <a:gd name="connsiteY2" fmla="*/ 533911 h 906815"/>
                  <a:gd name="connsiteX3" fmla="*/ 687761 w 875557"/>
                  <a:gd name="connsiteY3" fmla="*/ 789089 h 906815"/>
                  <a:gd name="connsiteX4" fmla="*/ 0 w 875557"/>
                  <a:gd name="connsiteY4" fmla="*/ 38740 h 906815"/>
                  <a:gd name="connsiteX5" fmla="*/ 73977 w 875557"/>
                  <a:gd name="connsiteY5" fmla="*/ 0 h 906815"/>
                  <a:gd name="connsiteX0" fmla="*/ 73977 w 761737"/>
                  <a:gd name="connsiteY0" fmla="*/ 0 h 906815"/>
                  <a:gd name="connsiteX1" fmla="*/ 423868 w 761737"/>
                  <a:gd name="connsiteY1" fmla="*/ 87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73977 w 761737"/>
                  <a:gd name="connsiteY0" fmla="*/ 0 h 906815"/>
                  <a:gd name="connsiteX1" fmla="*/ 336811 w 761737"/>
                  <a:gd name="connsiteY1" fmla="*/ 204058 h 906815"/>
                  <a:gd name="connsiteX2" fmla="*/ 761737 w 761737"/>
                  <a:gd name="connsiteY2" fmla="*/ 750350 h 906815"/>
                  <a:gd name="connsiteX3" fmla="*/ 687761 w 761737"/>
                  <a:gd name="connsiteY3" fmla="*/ 789089 h 906815"/>
                  <a:gd name="connsiteX4" fmla="*/ 0 w 761737"/>
                  <a:gd name="connsiteY4" fmla="*/ 38740 h 906815"/>
                  <a:gd name="connsiteX5" fmla="*/ 73977 w 761737"/>
                  <a:gd name="connsiteY5" fmla="*/ 0 h 906815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336811 w 761737"/>
                  <a:gd name="connsiteY1" fmla="*/ 242797 h 945554"/>
                  <a:gd name="connsiteX2" fmla="*/ 761737 w 761737"/>
                  <a:gd name="connsiteY2" fmla="*/ 789089 h 945554"/>
                  <a:gd name="connsiteX3" fmla="*/ 687761 w 761737"/>
                  <a:gd name="connsiteY3" fmla="*/ 827828 h 945554"/>
                  <a:gd name="connsiteX4" fmla="*/ 0 w 761737"/>
                  <a:gd name="connsiteY4" fmla="*/ 77479 h 945554"/>
                  <a:gd name="connsiteX5" fmla="*/ 147955 w 761737"/>
                  <a:gd name="connsiteY5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61737"/>
                  <a:gd name="connsiteY0" fmla="*/ 0 h 945554"/>
                  <a:gd name="connsiteX1" fmla="*/ 761737 w 761737"/>
                  <a:gd name="connsiteY1" fmla="*/ 789089 h 945554"/>
                  <a:gd name="connsiteX2" fmla="*/ 687761 w 761737"/>
                  <a:gd name="connsiteY2" fmla="*/ 827828 h 945554"/>
                  <a:gd name="connsiteX3" fmla="*/ 0 w 761737"/>
                  <a:gd name="connsiteY3" fmla="*/ 77479 h 945554"/>
                  <a:gd name="connsiteX4" fmla="*/ 147955 w 761737"/>
                  <a:gd name="connsiteY4" fmla="*/ 0 h 945554"/>
                  <a:gd name="connsiteX0" fmla="*/ 147955 w 714524"/>
                  <a:gd name="connsiteY0" fmla="*/ 0 h 945554"/>
                  <a:gd name="connsiteX1" fmla="*/ 714524 w 714524"/>
                  <a:gd name="connsiteY1" fmla="*/ 728390 h 945554"/>
                  <a:gd name="connsiteX2" fmla="*/ 687761 w 714524"/>
                  <a:gd name="connsiteY2" fmla="*/ 827828 h 945554"/>
                  <a:gd name="connsiteX3" fmla="*/ 0 w 714524"/>
                  <a:gd name="connsiteY3" fmla="*/ 77479 h 945554"/>
                  <a:gd name="connsiteX4" fmla="*/ 147955 w 714524"/>
                  <a:gd name="connsiteY4" fmla="*/ 0 h 945554"/>
                  <a:gd name="connsiteX0" fmla="*/ 147955 w 714524"/>
                  <a:gd name="connsiteY0" fmla="*/ 0 h 984294"/>
                  <a:gd name="connsiteX1" fmla="*/ 714524 w 714524"/>
                  <a:gd name="connsiteY1" fmla="*/ 728390 h 984294"/>
                  <a:gd name="connsiteX2" fmla="*/ 613786 w 714524"/>
                  <a:gd name="connsiteY2" fmla="*/ 866568 h 984294"/>
                  <a:gd name="connsiteX3" fmla="*/ 0 w 714524"/>
                  <a:gd name="connsiteY3" fmla="*/ 77479 h 984294"/>
                  <a:gd name="connsiteX4" fmla="*/ 147955 w 714524"/>
                  <a:gd name="connsiteY4" fmla="*/ 0 h 984294"/>
                  <a:gd name="connsiteX0" fmla="*/ 147955 w 725091"/>
                  <a:gd name="connsiteY0" fmla="*/ 0 h 984294"/>
                  <a:gd name="connsiteX1" fmla="*/ 714524 w 725091"/>
                  <a:gd name="connsiteY1" fmla="*/ 728390 h 984294"/>
                  <a:gd name="connsiteX2" fmla="*/ 613786 w 725091"/>
                  <a:gd name="connsiteY2" fmla="*/ 866568 h 984294"/>
                  <a:gd name="connsiteX3" fmla="*/ 0 w 725091"/>
                  <a:gd name="connsiteY3" fmla="*/ 77479 h 984294"/>
                  <a:gd name="connsiteX4" fmla="*/ 147955 w 725091"/>
                  <a:gd name="connsiteY4" fmla="*/ 0 h 984294"/>
                  <a:gd name="connsiteX0" fmla="*/ 147955 w 714524"/>
                  <a:gd name="connsiteY0" fmla="*/ 0 h 741303"/>
                  <a:gd name="connsiteX1" fmla="*/ 714524 w 714524"/>
                  <a:gd name="connsiteY1" fmla="*/ 728390 h 741303"/>
                  <a:gd name="connsiteX2" fmla="*/ 0 w 714524"/>
                  <a:gd name="connsiteY2" fmla="*/ 77479 h 741303"/>
                  <a:gd name="connsiteX3" fmla="*/ 147955 w 714524"/>
                  <a:gd name="connsiteY3" fmla="*/ 0 h 741303"/>
                  <a:gd name="connsiteX0" fmla="*/ 147955 w 687763"/>
                  <a:gd name="connsiteY0" fmla="*/ 0 h 840742"/>
                  <a:gd name="connsiteX1" fmla="*/ 687763 w 687763"/>
                  <a:gd name="connsiteY1" fmla="*/ 827829 h 840742"/>
                  <a:gd name="connsiteX2" fmla="*/ 0 w 687763"/>
                  <a:gd name="connsiteY2" fmla="*/ 77479 h 840742"/>
                  <a:gd name="connsiteX3" fmla="*/ 147955 w 687763"/>
                  <a:gd name="connsiteY3" fmla="*/ 0 h 840742"/>
                  <a:gd name="connsiteX0" fmla="*/ 147955 w 687763"/>
                  <a:gd name="connsiteY0" fmla="*/ 0 h 858741"/>
                  <a:gd name="connsiteX1" fmla="*/ 687763 w 687763"/>
                  <a:gd name="connsiteY1" fmla="*/ 827829 h 858741"/>
                  <a:gd name="connsiteX2" fmla="*/ 0 w 687763"/>
                  <a:gd name="connsiteY2" fmla="*/ 77479 h 858741"/>
                  <a:gd name="connsiteX3" fmla="*/ 147955 w 687763"/>
                  <a:gd name="connsiteY3" fmla="*/ 0 h 858741"/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0" fmla="*/ 386333 w 791287"/>
                  <a:gd name="connsiteY0" fmla="*/ 0 h 975629"/>
                  <a:gd name="connsiteX1" fmla="*/ 687763 w 791287"/>
                  <a:gd name="connsiteY1" fmla="*/ 944717 h 975629"/>
                  <a:gd name="connsiteX2" fmla="*/ 0 w 791287"/>
                  <a:gd name="connsiteY2" fmla="*/ 194367 h 975629"/>
                  <a:gd name="connsiteX3" fmla="*/ 386333 w 791287"/>
                  <a:gd name="connsiteY3" fmla="*/ 0 h 975629"/>
                  <a:gd name="connsiteX0" fmla="*/ 168404 w 573358"/>
                  <a:gd name="connsiteY0" fmla="*/ 82660 h 1058289"/>
                  <a:gd name="connsiteX1" fmla="*/ 469834 w 573358"/>
                  <a:gd name="connsiteY1" fmla="*/ 1027377 h 1058289"/>
                  <a:gd name="connsiteX2" fmla="*/ 0 w 573358"/>
                  <a:gd name="connsiteY2" fmla="*/ 0 h 1058289"/>
                  <a:gd name="connsiteX3" fmla="*/ 168404 w 573358"/>
                  <a:gd name="connsiteY3" fmla="*/ 82660 h 1058289"/>
                  <a:gd name="connsiteX0" fmla="*/ 689423 w 957491"/>
                  <a:gd name="connsiteY0" fmla="*/ 82660 h 826423"/>
                  <a:gd name="connsiteX1" fmla="*/ 306914 w 957491"/>
                  <a:gd name="connsiteY1" fmla="*/ 795511 h 826423"/>
                  <a:gd name="connsiteX2" fmla="*/ 521019 w 957491"/>
                  <a:gd name="connsiteY2" fmla="*/ 0 h 826423"/>
                  <a:gd name="connsiteX3" fmla="*/ 689423 w 957491"/>
                  <a:gd name="connsiteY3" fmla="*/ 82660 h 826423"/>
                  <a:gd name="connsiteX0" fmla="*/ 512105 w 780173"/>
                  <a:gd name="connsiteY0" fmla="*/ 82660 h 901052"/>
                  <a:gd name="connsiteX1" fmla="*/ 129596 w 780173"/>
                  <a:gd name="connsiteY1" fmla="*/ 795511 h 901052"/>
                  <a:gd name="connsiteX2" fmla="*/ 35684 w 780173"/>
                  <a:gd name="connsiteY2" fmla="*/ 715908 h 901052"/>
                  <a:gd name="connsiteX3" fmla="*/ 343701 w 780173"/>
                  <a:gd name="connsiteY3" fmla="*/ 0 h 901052"/>
                  <a:gd name="connsiteX4" fmla="*/ 512105 w 780173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86601 w 854669"/>
                  <a:gd name="connsiteY0" fmla="*/ 82660 h 901052"/>
                  <a:gd name="connsiteX1" fmla="*/ 204092 w 854669"/>
                  <a:gd name="connsiteY1" fmla="*/ 795511 h 901052"/>
                  <a:gd name="connsiteX2" fmla="*/ 35684 w 854669"/>
                  <a:gd name="connsiteY2" fmla="*/ 712853 h 901052"/>
                  <a:gd name="connsiteX3" fmla="*/ 418197 w 854669"/>
                  <a:gd name="connsiteY3" fmla="*/ 0 h 901052"/>
                  <a:gd name="connsiteX4" fmla="*/ 586601 w 854669"/>
                  <a:gd name="connsiteY4" fmla="*/ 82660 h 901052"/>
                  <a:gd name="connsiteX0" fmla="*/ 550917 w 818985"/>
                  <a:gd name="connsiteY0" fmla="*/ 82660 h 901052"/>
                  <a:gd name="connsiteX1" fmla="*/ 168408 w 818985"/>
                  <a:gd name="connsiteY1" fmla="*/ 795511 h 901052"/>
                  <a:gd name="connsiteX2" fmla="*/ 0 w 818985"/>
                  <a:gd name="connsiteY2" fmla="*/ 712853 h 901052"/>
                  <a:gd name="connsiteX3" fmla="*/ 382513 w 818985"/>
                  <a:gd name="connsiteY3" fmla="*/ 0 h 901052"/>
                  <a:gd name="connsiteX4" fmla="*/ 550917 w 818985"/>
                  <a:gd name="connsiteY4" fmla="*/ 82660 h 901052"/>
                  <a:gd name="connsiteX0" fmla="*/ 550917 w 818985"/>
                  <a:gd name="connsiteY0" fmla="*/ 82660 h 820083"/>
                  <a:gd name="connsiteX1" fmla="*/ 168408 w 818985"/>
                  <a:gd name="connsiteY1" fmla="*/ 795511 h 820083"/>
                  <a:gd name="connsiteX2" fmla="*/ 0 w 818985"/>
                  <a:gd name="connsiteY2" fmla="*/ 712853 h 820083"/>
                  <a:gd name="connsiteX3" fmla="*/ 382513 w 818985"/>
                  <a:gd name="connsiteY3" fmla="*/ 0 h 820083"/>
                  <a:gd name="connsiteX4" fmla="*/ 550917 w 818985"/>
                  <a:gd name="connsiteY4" fmla="*/ 82660 h 820083"/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382513 w 672468"/>
                  <a:gd name="connsiteY3" fmla="*/ 144857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168408 w 672468"/>
                  <a:gd name="connsiteY1" fmla="*/ 940368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88023 w 672468"/>
                  <a:gd name="connsiteY1" fmla="*/ 933690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602868 w 672468"/>
                  <a:gd name="connsiteY0" fmla="*/ 0 h 964940"/>
                  <a:gd name="connsiteX1" fmla="*/ 240808 w 672468"/>
                  <a:gd name="connsiteY1" fmla="*/ 872991 h 964940"/>
                  <a:gd name="connsiteX2" fmla="*/ 0 w 672468"/>
                  <a:gd name="connsiteY2" fmla="*/ 857710 h 964940"/>
                  <a:gd name="connsiteX3" fmla="*/ 454915 w 672468"/>
                  <a:gd name="connsiteY3" fmla="*/ 77480 h 964940"/>
                  <a:gd name="connsiteX4" fmla="*/ 602868 w 672468"/>
                  <a:gd name="connsiteY4" fmla="*/ 0 h 964940"/>
                  <a:gd name="connsiteX0" fmla="*/ 483250 w 552850"/>
                  <a:gd name="connsiteY0" fmla="*/ 0 h 958261"/>
                  <a:gd name="connsiteX1" fmla="*/ 121190 w 552850"/>
                  <a:gd name="connsiteY1" fmla="*/ 872991 h 958261"/>
                  <a:gd name="connsiteX2" fmla="*/ 0 w 552850"/>
                  <a:gd name="connsiteY2" fmla="*/ 851031 h 958261"/>
                  <a:gd name="connsiteX3" fmla="*/ 335297 w 552850"/>
                  <a:gd name="connsiteY3" fmla="*/ 77480 h 958261"/>
                  <a:gd name="connsiteX4" fmla="*/ 483250 w 552850"/>
                  <a:gd name="connsiteY4" fmla="*/ 0 h 958261"/>
                  <a:gd name="connsiteX0" fmla="*/ 557228 w 626828"/>
                  <a:gd name="connsiteY0" fmla="*/ 0 h 997002"/>
                  <a:gd name="connsiteX1" fmla="*/ 195168 w 626828"/>
                  <a:gd name="connsiteY1" fmla="*/ 872991 h 997002"/>
                  <a:gd name="connsiteX2" fmla="*/ 0 w 626828"/>
                  <a:gd name="connsiteY2" fmla="*/ 889772 h 997002"/>
                  <a:gd name="connsiteX3" fmla="*/ 409275 w 626828"/>
                  <a:gd name="connsiteY3" fmla="*/ 77480 h 997002"/>
                  <a:gd name="connsiteX4" fmla="*/ 557228 w 626828"/>
                  <a:gd name="connsiteY4" fmla="*/ 0 h 997002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889850"/>
                  <a:gd name="connsiteX1" fmla="*/ 195168 w 626828"/>
                  <a:gd name="connsiteY1" fmla="*/ 872991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3690"/>
                  <a:gd name="connsiteX1" fmla="*/ 242384 w 626828"/>
                  <a:gd name="connsiteY1" fmla="*/ 933690 h 933690"/>
                  <a:gd name="connsiteX2" fmla="*/ 0 w 626828"/>
                  <a:gd name="connsiteY2" fmla="*/ 889772 h 933690"/>
                  <a:gd name="connsiteX3" fmla="*/ 409275 w 626828"/>
                  <a:gd name="connsiteY3" fmla="*/ 77480 h 933690"/>
                  <a:gd name="connsiteX4" fmla="*/ 557228 w 626828"/>
                  <a:gd name="connsiteY4" fmla="*/ 0 h 933690"/>
                  <a:gd name="connsiteX0" fmla="*/ 557228 w 626828"/>
                  <a:gd name="connsiteY0" fmla="*/ 0 h 889850"/>
                  <a:gd name="connsiteX1" fmla="*/ 195170 w 626828"/>
                  <a:gd name="connsiteY1" fmla="*/ 872990 h 889850"/>
                  <a:gd name="connsiteX2" fmla="*/ 0 w 626828"/>
                  <a:gd name="connsiteY2" fmla="*/ 889772 h 889850"/>
                  <a:gd name="connsiteX3" fmla="*/ 409275 w 626828"/>
                  <a:gd name="connsiteY3" fmla="*/ 77480 h 889850"/>
                  <a:gd name="connsiteX4" fmla="*/ 557228 w 626828"/>
                  <a:gd name="connsiteY4" fmla="*/ 0 h 889850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0" fmla="*/ 534341 w 603941"/>
                  <a:gd name="connsiteY0" fmla="*/ 69820 h 855168"/>
                  <a:gd name="connsiteX1" fmla="*/ 195170 w 603941"/>
                  <a:gd name="connsiteY1" fmla="*/ 795510 h 855168"/>
                  <a:gd name="connsiteX2" fmla="*/ 0 w 603941"/>
                  <a:gd name="connsiteY2" fmla="*/ 812292 h 855168"/>
                  <a:gd name="connsiteX3" fmla="*/ 409275 w 603941"/>
                  <a:gd name="connsiteY3" fmla="*/ 0 h 855168"/>
                  <a:gd name="connsiteX4" fmla="*/ 534341 w 603941"/>
                  <a:gd name="connsiteY4" fmla="*/ 69820 h 855168"/>
                  <a:gd name="connsiteX0" fmla="*/ 534341 w 603941"/>
                  <a:gd name="connsiteY0" fmla="*/ 21960 h 807308"/>
                  <a:gd name="connsiteX1" fmla="*/ 195170 w 603941"/>
                  <a:gd name="connsiteY1" fmla="*/ 747650 h 807308"/>
                  <a:gd name="connsiteX2" fmla="*/ 0 w 603941"/>
                  <a:gd name="connsiteY2" fmla="*/ 764432 h 807308"/>
                  <a:gd name="connsiteX3" fmla="*/ 413149 w 603941"/>
                  <a:gd name="connsiteY3" fmla="*/ 0 h 807308"/>
                  <a:gd name="connsiteX4" fmla="*/ 534341 w 603941"/>
                  <a:gd name="connsiteY4" fmla="*/ 21960 h 807308"/>
                  <a:gd name="connsiteX0" fmla="*/ 534341 w 603941"/>
                  <a:gd name="connsiteY0" fmla="*/ 21960 h 764432"/>
                  <a:gd name="connsiteX1" fmla="*/ 400525 w 603941"/>
                  <a:gd name="connsiteY1" fmla="*/ 519154 h 764432"/>
                  <a:gd name="connsiteX2" fmla="*/ 0 w 603941"/>
                  <a:gd name="connsiteY2" fmla="*/ 764432 h 764432"/>
                  <a:gd name="connsiteX3" fmla="*/ 413149 w 603941"/>
                  <a:gd name="connsiteY3" fmla="*/ 0 h 764432"/>
                  <a:gd name="connsiteX4" fmla="*/ 534341 w 603941"/>
                  <a:gd name="connsiteY4" fmla="*/ 21960 h 764432"/>
                  <a:gd name="connsiteX0" fmla="*/ 429724 w 499324"/>
                  <a:gd name="connsiteY0" fmla="*/ 21960 h 674112"/>
                  <a:gd name="connsiteX1" fmla="*/ 295908 w 499324"/>
                  <a:gd name="connsiteY1" fmla="*/ 519154 h 674112"/>
                  <a:gd name="connsiteX2" fmla="*/ -1 w 499324"/>
                  <a:gd name="connsiteY2" fmla="*/ 674112 h 674112"/>
                  <a:gd name="connsiteX3" fmla="*/ 308532 w 499324"/>
                  <a:gd name="connsiteY3" fmla="*/ 0 h 674112"/>
                  <a:gd name="connsiteX4" fmla="*/ 429724 w 499324"/>
                  <a:gd name="connsiteY4" fmla="*/ 21960 h 674112"/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8" name="Группа 175"/>
            <p:cNvGrpSpPr>
              <a:grpSpLocks/>
            </p:cNvGrpSpPr>
            <p:nvPr/>
          </p:nvGrpSpPr>
          <p:grpSpPr bwMode="auto"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216025 w 2304259"/>
                  <a:gd name="connsiteY0" fmla="*/ 432048 h 1306235"/>
                  <a:gd name="connsiteX1" fmla="*/ 432049 w 2304259"/>
                  <a:gd name="connsiteY1" fmla="*/ 154104 h 1306235"/>
                  <a:gd name="connsiteX2" fmla="*/ 1512169 w 2304259"/>
                  <a:gd name="connsiteY2" fmla="*/ 154104 h 1306235"/>
                  <a:gd name="connsiteX3" fmla="*/ 2304257 w 2304259"/>
                  <a:gd name="connsiteY3" fmla="*/ 874183 h 1306235"/>
                  <a:gd name="connsiteX4" fmla="*/ 1484011 w 2304259"/>
                  <a:gd name="connsiteY4" fmla="*/ 1242073 h 1306235"/>
                  <a:gd name="connsiteX5" fmla="*/ 972109 w 2304259"/>
                  <a:gd name="connsiteY5" fmla="*/ 1306235 h 1306235"/>
                  <a:gd name="connsiteX6" fmla="*/ 460206 w 2304259"/>
                  <a:gd name="connsiteY6" fmla="*/ 1242073 h 1306235"/>
                  <a:gd name="connsiteX7" fmla="*/ 1 w 2304259"/>
                  <a:gd name="connsiteY7" fmla="*/ 802175 h 1306235"/>
                  <a:gd name="connsiteX8" fmla="*/ 216025 w 2304259"/>
                  <a:gd name="connsiteY8" fmla="*/ 432048 h 1306235"/>
                  <a:gd name="connsiteX0" fmla="*/ 216025 w 2304259"/>
                  <a:gd name="connsiteY0" fmla="*/ 351633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216025 w 2304259"/>
                  <a:gd name="connsiteY7" fmla="*/ 351633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423640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423640 h 1225820"/>
                  <a:gd name="connsiteX0" fmla="*/ 504057 w 2304259"/>
                  <a:gd name="connsiteY0" fmla="*/ 108012 h 910192"/>
                  <a:gd name="connsiteX1" fmla="*/ 1584177 w 2304259"/>
                  <a:gd name="connsiteY1" fmla="*/ 180020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08012 h 910192"/>
                  <a:gd name="connsiteX1" fmla="*/ 1584177 w 2304259"/>
                  <a:gd name="connsiteY1" fmla="*/ 108012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92707 h 994887"/>
                  <a:gd name="connsiteX1" fmla="*/ 1584177 w 2304259"/>
                  <a:gd name="connsiteY1" fmla="*/ 192707 h 994887"/>
                  <a:gd name="connsiteX2" fmla="*/ 2304257 w 2304259"/>
                  <a:gd name="connsiteY2" fmla="*/ 562835 h 994887"/>
                  <a:gd name="connsiteX3" fmla="*/ 1484011 w 2304259"/>
                  <a:gd name="connsiteY3" fmla="*/ 930725 h 994887"/>
                  <a:gd name="connsiteX4" fmla="*/ 972109 w 2304259"/>
                  <a:gd name="connsiteY4" fmla="*/ 994887 h 994887"/>
                  <a:gd name="connsiteX5" fmla="*/ 460206 w 2304259"/>
                  <a:gd name="connsiteY5" fmla="*/ 930725 h 994887"/>
                  <a:gd name="connsiteX6" fmla="*/ 1 w 2304259"/>
                  <a:gd name="connsiteY6" fmla="*/ 490827 h 994887"/>
                  <a:gd name="connsiteX7" fmla="*/ 504057 w 2304259"/>
                  <a:gd name="connsiteY7" fmla="*/ 192707 h 994887"/>
                  <a:gd name="connsiteX0" fmla="*/ 504057 w 2304259"/>
                  <a:gd name="connsiteY0" fmla="*/ 194010 h 996190"/>
                  <a:gd name="connsiteX1" fmla="*/ 1584177 w 2304259"/>
                  <a:gd name="connsiteY1" fmla="*/ 194010 h 996190"/>
                  <a:gd name="connsiteX2" fmla="*/ 2304257 w 2304259"/>
                  <a:gd name="connsiteY2" fmla="*/ 564138 h 996190"/>
                  <a:gd name="connsiteX3" fmla="*/ 1484011 w 2304259"/>
                  <a:gd name="connsiteY3" fmla="*/ 932028 h 996190"/>
                  <a:gd name="connsiteX4" fmla="*/ 972109 w 2304259"/>
                  <a:gd name="connsiteY4" fmla="*/ 996190 h 996190"/>
                  <a:gd name="connsiteX5" fmla="*/ 460206 w 2304259"/>
                  <a:gd name="connsiteY5" fmla="*/ 932028 h 996190"/>
                  <a:gd name="connsiteX6" fmla="*/ 1 w 2304259"/>
                  <a:gd name="connsiteY6" fmla="*/ 492130 h 996190"/>
                  <a:gd name="connsiteX7" fmla="*/ 504057 w 2304259"/>
                  <a:gd name="connsiteY7" fmla="*/ 194010 h 996190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7"/>
                  <a:gd name="connsiteY0" fmla="*/ 194009 h 996189"/>
                  <a:gd name="connsiteX1" fmla="*/ 1656185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4009 h 996189"/>
                  <a:gd name="connsiteX1" fmla="*/ 1728193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480739 h 1138902"/>
                  <a:gd name="connsiteX7" fmla="*/ 504057 w 2304257"/>
                  <a:gd name="connsiteY7" fmla="*/ 192707 h 1138902"/>
                  <a:gd name="connsiteX0" fmla="*/ 524562 w 2324762"/>
                  <a:gd name="connsiteY0" fmla="*/ 192707 h 1138902"/>
                  <a:gd name="connsiteX1" fmla="*/ 1748698 w 2324762"/>
                  <a:gd name="connsiteY1" fmla="*/ 336723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414945 w 2215145"/>
                  <a:gd name="connsiteY0" fmla="*/ 192707 h 1138902"/>
                  <a:gd name="connsiteX1" fmla="*/ 1711089 w 2215145"/>
                  <a:gd name="connsiteY1" fmla="*/ 264715 h 1138902"/>
                  <a:gd name="connsiteX2" fmla="*/ 2215145 w 2215145"/>
                  <a:gd name="connsiteY2" fmla="*/ 706850 h 1138902"/>
                  <a:gd name="connsiteX3" fmla="*/ 1394899 w 2215145"/>
                  <a:gd name="connsiteY3" fmla="*/ 1074740 h 1138902"/>
                  <a:gd name="connsiteX4" fmla="*/ 882997 w 2215145"/>
                  <a:gd name="connsiteY4" fmla="*/ 1138902 h 1138902"/>
                  <a:gd name="connsiteX5" fmla="*/ 371094 w 2215145"/>
                  <a:gd name="connsiteY5" fmla="*/ 1074740 h 1138902"/>
                  <a:gd name="connsiteX6" fmla="*/ 52833 w 2215145"/>
                  <a:gd name="connsiteY6" fmla="*/ 576047 h 1138902"/>
                  <a:gd name="connsiteX7" fmla="*/ 414945 w 2215145"/>
                  <a:gd name="connsiteY7" fmla="*/ 192707 h 1138902"/>
                  <a:gd name="connsiteX0" fmla="*/ 659740 w 2459940"/>
                  <a:gd name="connsiteY0" fmla="*/ 192707 h 1138902"/>
                  <a:gd name="connsiteX1" fmla="*/ 1955884 w 2459940"/>
                  <a:gd name="connsiteY1" fmla="*/ 264715 h 1138902"/>
                  <a:gd name="connsiteX2" fmla="*/ 2459940 w 2459940"/>
                  <a:gd name="connsiteY2" fmla="*/ 706850 h 1138902"/>
                  <a:gd name="connsiteX3" fmla="*/ 1639694 w 2459940"/>
                  <a:gd name="connsiteY3" fmla="*/ 1074740 h 1138902"/>
                  <a:gd name="connsiteX4" fmla="*/ 1127792 w 2459940"/>
                  <a:gd name="connsiteY4" fmla="*/ 1138902 h 1138902"/>
                  <a:gd name="connsiteX5" fmla="*/ 615889 w 2459940"/>
                  <a:gd name="connsiteY5" fmla="*/ 1074740 h 1138902"/>
                  <a:gd name="connsiteX6" fmla="*/ 297628 w 2459940"/>
                  <a:gd name="connsiteY6" fmla="*/ 576047 h 1138902"/>
                  <a:gd name="connsiteX7" fmla="*/ 659740 w 2459940"/>
                  <a:gd name="connsiteY7" fmla="*/ 192707 h 1138902"/>
                  <a:gd name="connsiteX0" fmla="*/ 659740 w 2459940"/>
                  <a:gd name="connsiteY0" fmla="*/ 192707 h 1140872"/>
                  <a:gd name="connsiteX1" fmla="*/ 1955884 w 2459940"/>
                  <a:gd name="connsiteY1" fmla="*/ 264715 h 1140872"/>
                  <a:gd name="connsiteX2" fmla="*/ 2459940 w 2459940"/>
                  <a:gd name="connsiteY2" fmla="*/ 706850 h 1140872"/>
                  <a:gd name="connsiteX3" fmla="*/ 1895759 w 2459940"/>
                  <a:gd name="connsiteY3" fmla="*/ 1086551 h 1140872"/>
                  <a:gd name="connsiteX4" fmla="*/ 1127792 w 2459940"/>
                  <a:gd name="connsiteY4" fmla="*/ 1138902 h 1140872"/>
                  <a:gd name="connsiteX5" fmla="*/ 615889 w 2459940"/>
                  <a:gd name="connsiteY5" fmla="*/ 1074740 h 1140872"/>
                  <a:gd name="connsiteX6" fmla="*/ 297628 w 2459940"/>
                  <a:gd name="connsiteY6" fmla="*/ 576047 h 1140872"/>
                  <a:gd name="connsiteX7" fmla="*/ 659740 w 2459940"/>
                  <a:gd name="connsiteY7" fmla="*/ 192707 h 1140872"/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742950 w 911903"/>
                  <a:gd name="connsiteY9" fmla="*/ 161925 h 371475"/>
                  <a:gd name="connsiteX10" fmla="*/ 781050 w 911903"/>
                  <a:gd name="connsiteY10" fmla="*/ 180975 h 371475"/>
                  <a:gd name="connsiteX11" fmla="*/ 819150 w 911903"/>
                  <a:gd name="connsiteY11" fmla="*/ 209550 h 371475"/>
                  <a:gd name="connsiteX12" fmla="*/ 857250 w 911903"/>
                  <a:gd name="connsiteY12" fmla="*/ 228600 h 371475"/>
                  <a:gd name="connsiteX13" fmla="*/ 885825 w 911903"/>
                  <a:gd name="connsiteY13" fmla="*/ 247650 h 371475"/>
                  <a:gd name="connsiteX14" fmla="*/ 904875 w 911903"/>
                  <a:gd name="connsiteY14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742950 w 911903"/>
                  <a:gd name="connsiteY9" fmla="*/ 161925 h 371475"/>
                  <a:gd name="connsiteX10" fmla="*/ 781050 w 911903"/>
                  <a:gd name="connsiteY10" fmla="*/ 180975 h 371475"/>
                  <a:gd name="connsiteX11" fmla="*/ 857250 w 911903"/>
                  <a:gd name="connsiteY11" fmla="*/ 228600 h 371475"/>
                  <a:gd name="connsiteX12" fmla="*/ 885825 w 911903"/>
                  <a:gd name="connsiteY12" fmla="*/ 247650 h 371475"/>
                  <a:gd name="connsiteX13" fmla="*/ 904875 w 911903"/>
                  <a:gd name="connsiteY13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742950 w 911903"/>
                  <a:gd name="connsiteY9" fmla="*/ 161925 h 371475"/>
                  <a:gd name="connsiteX10" fmla="*/ 857250 w 911903"/>
                  <a:gd name="connsiteY10" fmla="*/ 228600 h 371475"/>
                  <a:gd name="connsiteX11" fmla="*/ 885825 w 911903"/>
                  <a:gd name="connsiteY11" fmla="*/ 247650 h 371475"/>
                  <a:gd name="connsiteX12" fmla="*/ 904875 w 911903"/>
                  <a:gd name="connsiteY12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542925 w 911903"/>
                  <a:gd name="connsiteY7" fmla="*/ 123825 h 371475"/>
                  <a:gd name="connsiteX8" fmla="*/ 685800 w 911903"/>
                  <a:gd name="connsiteY8" fmla="*/ 133350 h 371475"/>
                  <a:gd name="connsiteX9" fmla="*/ 857250 w 911903"/>
                  <a:gd name="connsiteY9" fmla="*/ 228600 h 371475"/>
                  <a:gd name="connsiteX10" fmla="*/ 885825 w 911903"/>
                  <a:gd name="connsiteY10" fmla="*/ 247650 h 371475"/>
                  <a:gd name="connsiteX11" fmla="*/ 904875 w 911903"/>
                  <a:gd name="connsiteY11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476250 w 911903"/>
                  <a:gd name="connsiteY6" fmla="*/ 95250 h 371475"/>
                  <a:gd name="connsiteX7" fmla="*/ 685800 w 911903"/>
                  <a:gd name="connsiteY7" fmla="*/ 133350 h 371475"/>
                  <a:gd name="connsiteX8" fmla="*/ 857250 w 911903"/>
                  <a:gd name="connsiteY8" fmla="*/ 228600 h 371475"/>
                  <a:gd name="connsiteX9" fmla="*/ 885825 w 911903"/>
                  <a:gd name="connsiteY9" fmla="*/ 247650 h 371475"/>
                  <a:gd name="connsiteX10" fmla="*/ 904875 w 911903"/>
                  <a:gd name="connsiteY10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447675 w 911903"/>
                  <a:gd name="connsiteY5" fmla="*/ 76200 h 371475"/>
                  <a:gd name="connsiteX6" fmla="*/ 685800 w 911903"/>
                  <a:gd name="connsiteY6" fmla="*/ 133350 h 371475"/>
                  <a:gd name="connsiteX7" fmla="*/ 857250 w 911903"/>
                  <a:gd name="connsiteY7" fmla="*/ 228600 h 371475"/>
                  <a:gd name="connsiteX8" fmla="*/ 885825 w 911903"/>
                  <a:gd name="connsiteY8" fmla="*/ 247650 h 371475"/>
                  <a:gd name="connsiteX9" fmla="*/ 904875 w 911903"/>
                  <a:gd name="connsiteY9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409575 w 911903"/>
                  <a:gd name="connsiteY4" fmla="*/ 66675 h 371475"/>
                  <a:gd name="connsiteX5" fmla="*/ 685800 w 911903"/>
                  <a:gd name="connsiteY5" fmla="*/ 133350 h 371475"/>
                  <a:gd name="connsiteX6" fmla="*/ 857250 w 911903"/>
                  <a:gd name="connsiteY6" fmla="*/ 228600 h 371475"/>
                  <a:gd name="connsiteX7" fmla="*/ 885825 w 911903"/>
                  <a:gd name="connsiteY7" fmla="*/ 247650 h 371475"/>
                  <a:gd name="connsiteX8" fmla="*/ 904875 w 911903"/>
                  <a:gd name="connsiteY8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323850 w 911903"/>
                  <a:gd name="connsiteY3" fmla="*/ 57150 h 371475"/>
                  <a:gd name="connsiteX4" fmla="*/ 685800 w 911903"/>
                  <a:gd name="connsiteY4" fmla="*/ 133350 h 371475"/>
                  <a:gd name="connsiteX5" fmla="*/ 857250 w 911903"/>
                  <a:gd name="connsiteY5" fmla="*/ 228600 h 371475"/>
                  <a:gd name="connsiteX6" fmla="*/ 885825 w 911903"/>
                  <a:gd name="connsiteY6" fmla="*/ 247650 h 371475"/>
                  <a:gd name="connsiteX7" fmla="*/ 904875 w 911903"/>
                  <a:gd name="connsiteY7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295275 w 911903"/>
                  <a:gd name="connsiteY2" fmla="*/ 47625 h 371475"/>
                  <a:gd name="connsiteX3" fmla="*/ 685800 w 911903"/>
                  <a:gd name="connsiteY3" fmla="*/ 133350 h 371475"/>
                  <a:gd name="connsiteX4" fmla="*/ 857250 w 911903"/>
                  <a:gd name="connsiteY4" fmla="*/ 228600 h 371475"/>
                  <a:gd name="connsiteX5" fmla="*/ 885825 w 911903"/>
                  <a:gd name="connsiteY5" fmla="*/ 247650 h 371475"/>
                  <a:gd name="connsiteX6" fmla="*/ 904875 w 911903"/>
                  <a:gd name="connsiteY6" fmla="*/ 371475 h 371475"/>
                  <a:gd name="connsiteX0" fmla="*/ 0 w 911903"/>
                  <a:gd name="connsiteY0" fmla="*/ 0 h 371475"/>
                  <a:gd name="connsiteX1" fmla="*/ 238125 w 911903"/>
                  <a:gd name="connsiteY1" fmla="*/ 28575 h 371475"/>
                  <a:gd name="connsiteX2" fmla="*/ 685800 w 911903"/>
                  <a:gd name="connsiteY2" fmla="*/ 133350 h 371475"/>
                  <a:gd name="connsiteX3" fmla="*/ 857250 w 911903"/>
                  <a:gd name="connsiteY3" fmla="*/ 228600 h 371475"/>
                  <a:gd name="connsiteX4" fmla="*/ 885825 w 911903"/>
                  <a:gd name="connsiteY4" fmla="*/ 247650 h 371475"/>
                  <a:gd name="connsiteX5" fmla="*/ 904875 w 911903"/>
                  <a:gd name="connsiteY5" fmla="*/ 371475 h 371475"/>
                  <a:gd name="connsiteX0" fmla="*/ 0 w 904875"/>
                  <a:gd name="connsiteY0" fmla="*/ 0 h 371475"/>
                  <a:gd name="connsiteX1" fmla="*/ 238125 w 904875"/>
                  <a:gd name="connsiteY1" fmla="*/ 28575 h 371475"/>
                  <a:gd name="connsiteX2" fmla="*/ 685800 w 904875"/>
                  <a:gd name="connsiteY2" fmla="*/ 133350 h 371475"/>
                  <a:gd name="connsiteX3" fmla="*/ 857250 w 904875"/>
                  <a:gd name="connsiteY3" fmla="*/ 228600 h 371475"/>
                  <a:gd name="connsiteX4" fmla="*/ 904875 w 904875"/>
                  <a:gd name="connsiteY4" fmla="*/ 371475 h 371475"/>
                  <a:gd name="connsiteX0" fmla="*/ 0 w 904875"/>
                  <a:gd name="connsiteY0" fmla="*/ 0 h 371475"/>
                  <a:gd name="connsiteX1" fmla="*/ 238125 w 904875"/>
                  <a:gd name="connsiteY1" fmla="*/ 28575 h 371475"/>
                  <a:gd name="connsiteX2" fmla="*/ 685800 w 904875"/>
                  <a:gd name="connsiteY2" fmla="*/ 133350 h 371475"/>
                  <a:gd name="connsiteX3" fmla="*/ 904875 w 904875"/>
                  <a:gd name="connsiteY3" fmla="*/ 371475 h 371475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85800 w 1063402"/>
                  <a:gd name="connsiteY2" fmla="*/ 133350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631353 w 1063402"/>
                  <a:gd name="connsiteY2" fmla="*/ 209549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238125 w 1063402"/>
                  <a:gd name="connsiteY1" fmla="*/ 28575 h 641598"/>
                  <a:gd name="connsiteX2" fmla="*/ 703361 w 1063402"/>
                  <a:gd name="connsiteY2" fmla="*/ 137541 h 641598"/>
                  <a:gd name="connsiteX3" fmla="*/ 1063402 w 1063402"/>
                  <a:gd name="connsiteY3" fmla="*/ 641598 h 641598"/>
                  <a:gd name="connsiteX0" fmla="*/ 0 w 1063402"/>
                  <a:gd name="connsiteY0" fmla="*/ 0 h 641598"/>
                  <a:gd name="connsiteX1" fmla="*/ 703361 w 1063402"/>
                  <a:gd name="connsiteY1" fmla="*/ 137541 h 641598"/>
                  <a:gd name="connsiteX2" fmla="*/ 1063402 w 1063402"/>
                  <a:gd name="connsiteY2" fmla="*/ 641598 h 641598"/>
                  <a:gd name="connsiteX0" fmla="*/ 0 w 1063402"/>
                  <a:gd name="connsiteY0" fmla="*/ 2972 h 644570"/>
                  <a:gd name="connsiteX1" fmla="*/ 703361 w 1063402"/>
                  <a:gd name="connsiteY1" fmla="*/ 140513 h 644570"/>
                  <a:gd name="connsiteX2" fmla="*/ 1063402 w 1063402"/>
                  <a:gd name="connsiteY2" fmla="*/ 644570 h 644570"/>
                  <a:gd name="connsiteX0" fmla="*/ 0 w 1063402"/>
                  <a:gd name="connsiteY0" fmla="*/ 2972 h 644570"/>
                  <a:gd name="connsiteX1" fmla="*/ 631353 w 1063402"/>
                  <a:gd name="connsiteY1" fmla="*/ 140513 h 644570"/>
                  <a:gd name="connsiteX2" fmla="*/ 1063402 w 1063402"/>
                  <a:gd name="connsiteY2" fmla="*/ 644570 h 644570"/>
                  <a:gd name="connsiteX0" fmla="*/ 0 w 1063402"/>
                  <a:gd name="connsiteY0" fmla="*/ 2972 h 644570"/>
                  <a:gd name="connsiteX1" fmla="*/ 631353 w 1063402"/>
                  <a:gd name="connsiteY1" fmla="*/ 140513 h 644570"/>
                  <a:gd name="connsiteX2" fmla="*/ 1063402 w 1063402"/>
                  <a:gd name="connsiteY2" fmla="*/ 644570 h 644570"/>
                  <a:gd name="connsiteX0" fmla="*/ 0 w 1135409"/>
                  <a:gd name="connsiteY0" fmla="*/ 2972 h 644569"/>
                  <a:gd name="connsiteX1" fmla="*/ 631353 w 1135409"/>
                  <a:gd name="connsiteY1" fmla="*/ 140513 h 644569"/>
                  <a:gd name="connsiteX2" fmla="*/ 1135409 w 1135409"/>
                  <a:gd name="connsiteY2" fmla="*/ 644569 h 644569"/>
                  <a:gd name="connsiteX0" fmla="*/ 0 w 1135409"/>
                  <a:gd name="connsiteY0" fmla="*/ 29397 h 670994"/>
                  <a:gd name="connsiteX1" fmla="*/ 127297 w 1135409"/>
                  <a:gd name="connsiteY1" fmla="*/ 22923 h 670994"/>
                  <a:gd name="connsiteX2" fmla="*/ 631353 w 1135409"/>
                  <a:gd name="connsiteY2" fmla="*/ 166938 h 670994"/>
                  <a:gd name="connsiteX3" fmla="*/ 1135409 w 1135409"/>
                  <a:gd name="connsiteY3" fmla="*/ 670994 h 670994"/>
                  <a:gd name="connsiteX0" fmla="*/ 0 w 1656184"/>
                  <a:gd name="connsiteY0" fmla="*/ 0 h 864095"/>
                  <a:gd name="connsiteX1" fmla="*/ 648072 w 1656184"/>
                  <a:gd name="connsiteY1" fmla="*/ 216024 h 864095"/>
                  <a:gd name="connsiteX2" fmla="*/ 1152128 w 1656184"/>
                  <a:gd name="connsiteY2" fmla="*/ 360039 h 864095"/>
                  <a:gd name="connsiteX3" fmla="*/ 1656184 w 1656184"/>
                  <a:gd name="connsiteY3" fmla="*/ 864095 h 864095"/>
                  <a:gd name="connsiteX0" fmla="*/ 0 w 1656184"/>
                  <a:gd name="connsiteY0" fmla="*/ 0 h 864095"/>
                  <a:gd name="connsiteX1" fmla="*/ 149299 w 1656184"/>
                  <a:gd name="connsiteY1" fmla="*/ 41524 h 864095"/>
                  <a:gd name="connsiteX2" fmla="*/ 648072 w 1656184"/>
                  <a:gd name="connsiteY2" fmla="*/ 216024 h 864095"/>
                  <a:gd name="connsiteX3" fmla="*/ 1152128 w 1656184"/>
                  <a:gd name="connsiteY3" fmla="*/ 360039 h 864095"/>
                  <a:gd name="connsiteX4" fmla="*/ 1656184 w 1656184"/>
                  <a:gd name="connsiteY4" fmla="*/ 864095 h 864095"/>
                  <a:gd name="connsiteX0" fmla="*/ 438766 w 1518886"/>
                  <a:gd name="connsiteY0" fmla="*/ 1686669 h 1693590"/>
                  <a:gd name="connsiteX1" fmla="*/ 12001 w 1518886"/>
                  <a:gd name="connsiteY1" fmla="*/ 216024 h 1693590"/>
                  <a:gd name="connsiteX2" fmla="*/ 510774 w 1518886"/>
                  <a:gd name="connsiteY2" fmla="*/ 390524 h 1693590"/>
                  <a:gd name="connsiteX3" fmla="*/ 1014830 w 1518886"/>
                  <a:gd name="connsiteY3" fmla="*/ 534539 h 1693590"/>
                  <a:gd name="connsiteX4" fmla="*/ 1518886 w 1518886"/>
                  <a:gd name="connsiteY4" fmla="*/ 1038595 h 1693590"/>
                  <a:gd name="connsiteX0" fmla="*/ 876097 w 1956217"/>
                  <a:gd name="connsiteY0" fmla="*/ 1728193 h 1735114"/>
                  <a:gd name="connsiteX1" fmla="*/ 12001 w 1956217"/>
                  <a:gd name="connsiteY1" fmla="*/ 216024 h 1735114"/>
                  <a:gd name="connsiteX2" fmla="*/ 948105 w 1956217"/>
                  <a:gd name="connsiteY2" fmla="*/ 432048 h 1735114"/>
                  <a:gd name="connsiteX3" fmla="*/ 1452161 w 1956217"/>
                  <a:gd name="connsiteY3" fmla="*/ 576063 h 1735114"/>
                  <a:gd name="connsiteX4" fmla="*/ 1956217 w 1956217"/>
                  <a:gd name="connsiteY4" fmla="*/ 1080119 h 1735114"/>
                  <a:gd name="connsiteX0" fmla="*/ 876097 w 1956217"/>
                  <a:gd name="connsiteY0" fmla="*/ 1975471 h 1982392"/>
                  <a:gd name="connsiteX1" fmla="*/ 12001 w 1956217"/>
                  <a:gd name="connsiteY1" fmla="*/ 463302 h 1982392"/>
                  <a:gd name="connsiteX2" fmla="*/ 948105 w 1956217"/>
                  <a:gd name="connsiteY2" fmla="*/ 679326 h 1982392"/>
                  <a:gd name="connsiteX3" fmla="*/ 1452161 w 1956217"/>
                  <a:gd name="connsiteY3" fmla="*/ 823341 h 1982392"/>
                  <a:gd name="connsiteX4" fmla="*/ 1956217 w 1956217"/>
                  <a:gd name="connsiteY4" fmla="*/ 1327397 h 1982392"/>
                  <a:gd name="connsiteX0" fmla="*/ 864096 w 1944216"/>
                  <a:gd name="connsiteY0" fmla="*/ 1975471 h 1982392"/>
                  <a:gd name="connsiteX1" fmla="*/ 0 w 1944216"/>
                  <a:gd name="connsiteY1" fmla="*/ 463302 h 1982392"/>
                  <a:gd name="connsiteX2" fmla="*/ 936104 w 1944216"/>
                  <a:gd name="connsiteY2" fmla="*/ 679326 h 1982392"/>
                  <a:gd name="connsiteX3" fmla="*/ 1440160 w 1944216"/>
                  <a:gd name="connsiteY3" fmla="*/ 823341 h 1982392"/>
                  <a:gd name="connsiteX4" fmla="*/ 1944216 w 1944216"/>
                  <a:gd name="connsiteY4" fmla="*/ 1327397 h 1982392"/>
                  <a:gd name="connsiteX0" fmla="*/ 648072 w 1728192"/>
                  <a:gd name="connsiteY0" fmla="*/ 1975471 h 1982392"/>
                  <a:gd name="connsiteX1" fmla="*/ 0 w 1728192"/>
                  <a:gd name="connsiteY1" fmla="*/ 463302 h 1982392"/>
                  <a:gd name="connsiteX2" fmla="*/ 720080 w 1728192"/>
                  <a:gd name="connsiteY2" fmla="*/ 679326 h 1982392"/>
                  <a:gd name="connsiteX3" fmla="*/ 1224136 w 1728192"/>
                  <a:gd name="connsiteY3" fmla="*/ 823341 h 1982392"/>
                  <a:gd name="connsiteX4" fmla="*/ 1728192 w 1728192"/>
                  <a:gd name="connsiteY4" fmla="*/ 1327397 h 1982392"/>
                  <a:gd name="connsiteX0" fmla="*/ 748189 w 1828309"/>
                  <a:gd name="connsiteY0" fmla="*/ 2016250 h 2023171"/>
                  <a:gd name="connsiteX1" fmla="*/ 100117 w 1828309"/>
                  <a:gd name="connsiteY1" fmla="*/ 504081 h 2023171"/>
                  <a:gd name="connsiteX2" fmla="*/ 820197 w 1828309"/>
                  <a:gd name="connsiteY2" fmla="*/ 720105 h 2023171"/>
                  <a:gd name="connsiteX3" fmla="*/ 1324253 w 1828309"/>
                  <a:gd name="connsiteY3" fmla="*/ 864120 h 2023171"/>
                  <a:gd name="connsiteX4" fmla="*/ 1828309 w 1828309"/>
                  <a:gd name="connsiteY4" fmla="*/ 1368176 h 2023171"/>
                  <a:gd name="connsiteX0" fmla="*/ 748189 w 1828309"/>
                  <a:gd name="connsiteY0" fmla="*/ 2016250 h 2023171"/>
                  <a:gd name="connsiteX1" fmla="*/ 100117 w 1828309"/>
                  <a:gd name="connsiteY1" fmla="*/ 504081 h 2023171"/>
                  <a:gd name="connsiteX2" fmla="*/ 820197 w 1828309"/>
                  <a:gd name="connsiteY2" fmla="*/ 720105 h 2023171"/>
                  <a:gd name="connsiteX3" fmla="*/ 1324253 w 1828309"/>
                  <a:gd name="connsiteY3" fmla="*/ 864120 h 2023171"/>
                  <a:gd name="connsiteX4" fmla="*/ 1828309 w 1828309"/>
                  <a:gd name="connsiteY4" fmla="*/ 1368176 h 2023171"/>
                  <a:gd name="connsiteX0" fmla="*/ 757900 w 1828309"/>
                  <a:gd name="connsiteY0" fmla="*/ 1772816 h 1779737"/>
                  <a:gd name="connsiteX1" fmla="*/ 100117 w 1828309"/>
                  <a:gd name="connsiteY1" fmla="*/ 504081 h 1779737"/>
                  <a:gd name="connsiteX2" fmla="*/ 820197 w 1828309"/>
                  <a:gd name="connsiteY2" fmla="*/ 720105 h 1779737"/>
                  <a:gd name="connsiteX3" fmla="*/ 1324253 w 1828309"/>
                  <a:gd name="connsiteY3" fmla="*/ 864120 h 1779737"/>
                  <a:gd name="connsiteX4" fmla="*/ 1828309 w 1828309"/>
                  <a:gd name="connsiteY4" fmla="*/ 1368176 h 1779737"/>
                  <a:gd name="connsiteX0" fmla="*/ 757900 w 1828309"/>
                  <a:gd name="connsiteY0" fmla="*/ 1772816 h 1798787"/>
                  <a:gd name="connsiteX1" fmla="*/ 100117 w 1828309"/>
                  <a:gd name="connsiteY1" fmla="*/ 504081 h 1798787"/>
                  <a:gd name="connsiteX2" fmla="*/ 820197 w 1828309"/>
                  <a:gd name="connsiteY2" fmla="*/ 720105 h 1798787"/>
                  <a:gd name="connsiteX3" fmla="*/ 1324253 w 1828309"/>
                  <a:gd name="connsiteY3" fmla="*/ 864120 h 1798787"/>
                  <a:gd name="connsiteX4" fmla="*/ 1828309 w 1828309"/>
                  <a:gd name="connsiteY4" fmla="*/ 1368176 h 1798787"/>
                  <a:gd name="connsiteX0" fmla="*/ 757900 w 1828309"/>
                  <a:gd name="connsiteY0" fmla="*/ 1772816 h 1984272"/>
                  <a:gd name="connsiteX1" fmla="*/ 685892 w 1828309"/>
                  <a:gd name="connsiteY1" fmla="*/ 1772816 h 1984272"/>
                  <a:gd name="connsiteX2" fmla="*/ 100117 w 1828309"/>
                  <a:gd name="connsiteY2" fmla="*/ 504081 h 1984272"/>
                  <a:gd name="connsiteX3" fmla="*/ 820197 w 1828309"/>
                  <a:gd name="connsiteY3" fmla="*/ 720105 h 1984272"/>
                  <a:gd name="connsiteX4" fmla="*/ 1324253 w 1828309"/>
                  <a:gd name="connsiteY4" fmla="*/ 864120 h 1984272"/>
                  <a:gd name="connsiteX5" fmla="*/ 1828309 w 1828309"/>
                  <a:gd name="connsiteY5" fmla="*/ 1368176 h 1984272"/>
                  <a:gd name="connsiteX0" fmla="*/ 757900 w 1828309"/>
                  <a:gd name="connsiteY0" fmla="*/ 1772816 h 1772816"/>
                  <a:gd name="connsiteX1" fmla="*/ 685892 w 1828309"/>
                  <a:gd name="connsiteY1" fmla="*/ 1772816 h 1772816"/>
                  <a:gd name="connsiteX2" fmla="*/ 100117 w 1828309"/>
                  <a:gd name="connsiteY2" fmla="*/ 504081 h 1772816"/>
                  <a:gd name="connsiteX3" fmla="*/ 820197 w 1828309"/>
                  <a:gd name="connsiteY3" fmla="*/ 720105 h 1772816"/>
                  <a:gd name="connsiteX4" fmla="*/ 1324253 w 1828309"/>
                  <a:gd name="connsiteY4" fmla="*/ 864120 h 1772816"/>
                  <a:gd name="connsiteX5" fmla="*/ 1828309 w 1828309"/>
                  <a:gd name="connsiteY5" fmla="*/ 1368176 h 1772816"/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9" name="Группа 138"/>
            <p:cNvGrpSpPr>
              <a:grpSpLocks/>
            </p:cNvGrpSpPr>
            <p:nvPr/>
          </p:nvGrpSpPr>
          <p:grpSpPr bwMode="auto"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9936" y="3595400"/>
                <a:ext cx="2325532" cy="1138665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216025 w 2304259"/>
                  <a:gd name="connsiteY0" fmla="*/ 432048 h 1306235"/>
                  <a:gd name="connsiteX1" fmla="*/ 432049 w 2304259"/>
                  <a:gd name="connsiteY1" fmla="*/ 154104 h 1306235"/>
                  <a:gd name="connsiteX2" fmla="*/ 1512169 w 2304259"/>
                  <a:gd name="connsiteY2" fmla="*/ 154104 h 1306235"/>
                  <a:gd name="connsiteX3" fmla="*/ 2304257 w 2304259"/>
                  <a:gd name="connsiteY3" fmla="*/ 874183 h 1306235"/>
                  <a:gd name="connsiteX4" fmla="*/ 1484011 w 2304259"/>
                  <a:gd name="connsiteY4" fmla="*/ 1242073 h 1306235"/>
                  <a:gd name="connsiteX5" fmla="*/ 972109 w 2304259"/>
                  <a:gd name="connsiteY5" fmla="*/ 1306235 h 1306235"/>
                  <a:gd name="connsiteX6" fmla="*/ 460206 w 2304259"/>
                  <a:gd name="connsiteY6" fmla="*/ 1242073 h 1306235"/>
                  <a:gd name="connsiteX7" fmla="*/ 1 w 2304259"/>
                  <a:gd name="connsiteY7" fmla="*/ 802175 h 1306235"/>
                  <a:gd name="connsiteX8" fmla="*/ 216025 w 2304259"/>
                  <a:gd name="connsiteY8" fmla="*/ 432048 h 1306235"/>
                  <a:gd name="connsiteX0" fmla="*/ 216025 w 2304259"/>
                  <a:gd name="connsiteY0" fmla="*/ 351633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216025 w 2304259"/>
                  <a:gd name="connsiteY7" fmla="*/ 351633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432049 w 2304259"/>
                  <a:gd name="connsiteY0" fmla="*/ 351632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432049 w 2304259"/>
                  <a:gd name="connsiteY7" fmla="*/ 351632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207616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207616 h 1225820"/>
                  <a:gd name="connsiteX0" fmla="*/ 504057 w 2304259"/>
                  <a:gd name="connsiteY0" fmla="*/ 423640 h 1225820"/>
                  <a:gd name="connsiteX1" fmla="*/ 1512169 w 2304259"/>
                  <a:gd name="connsiteY1" fmla="*/ 73689 h 1225820"/>
                  <a:gd name="connsiteX2" fmla="*/ 2304257 w 2304259"/>
                  <a:gd name="connsiteY2" fmla="*/ 793768 h 1225820"/>
                  <a:gd name="connsiteX3" fmla="*/ 1484011 w 2304259"/>
                  <a:gd name="connsiteY3" fmla="*/ 1161658 h 1225820"/>
                  <a:gd name="connsiteX4" fmla="*/ 972109 w 2304259"/>
                  <a:gd name="connsiteY4" fmla="*/ 1225820 h 1225820"/>
                  <a:gd name="connsiteX5" fmla="*/ 460206 w 2304259"/>
                  <a:gd name="connsiteY5" fmla="*/ 1161658 h 1225820"/>
                  <a:gd name="connsiteX6" fmla="*/ 1 w 2304259"/>
                  <a:gd name="connsiteY6" fmla="*/ 721760 h 1225820"/>
                  <a:gd name="connsiteX7" fmla="*/ 504057 w 2304259"/>
                  <a:gd name="connsiteY7" fmla="*/ 423640 h 1225820"/>
                  <a:gd name="connsiteX0" fmla="*/ 504057 w 2304259"/>
                  <a:gd name="connsiteY0" fmla="*/ 108012 h 910192"/>
                  <a:gd name="connsiteX1" fmla="*/ 1584177 w 2304259"/>
                  <a:gd name="connsiteY1" fmla="*/ 180020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08012 h 910192"/>
                  <a:gd name="connsiteX1" fmla="*/ 1584177 w 2304259"/>
                  <a:gd name="connsiteY1" fmla="*/ 108012 h 910192"/>
                  <a:gd name="connsiteX2" fmla="*/ 2304257 w 2304259"/>
                  <a:gd name="connsiteY2" fmla="*/ 478140 h 910192"/>
                  <a:gd name="connsiteX3" fmla="*/ 1484011 w 2304259"/>
                  <a:gd name="connsiteY3" fmla="*/ 846030 h 910192"/>
                  <a:gd name="connsiteX4" fmla="*/ 972109 w 2304259"/>
                  <a:gd name="connsiteY4" fmla="*/ 910192 h 910192"/>
                  <a:gd name="connsiteX5" fmla="*/ 460206 w 2304259"/>
                  <a:gd name="connsiteY5" fmla="*/ 846030 h 910192"/>
                  <a:gd name="connsiteX6" fmla="*/ 1 w 2304259"/>
                  <a:gd name="connsiteY6" fmla="*/ 406132 h 910192"/>
                  <a:gd name="connsiteX7" fmla="*/ 504057 w 2304259"/>
                  <a:gd name="connsiteY7" fmla="*/ 108012 h 910192"/>
                  <a:gd name="connsiteX0" fmla="*/ 504057 w 2304259"/>
                  <a:gd name="connsiteY0" fmla="*/ 192707 h 994887"/>
                  <a:gd name="connsiteX1" fmla="*/ 1584177 w 2304259"/>
                  <a:gd name="connsiteY1" fmla="*/ 192707 h 994887"/>
                  <a:gd name="connsiteX2" fmla="*/ 2304257 w 2304259"/>
                  <a:gd name="connsiteY2" fmla="*/ 562835 h 994887"/>
                  <a:gd name="connsiteX3" fmla="*/ 1484011 w 2304259"/>
                  <a:gd name="connsiteY3" fmla="*/ 930725 h 994887"/>
                  <a:gd name="connsiteX4" fmla="*/ 972109 w 2304259"/>
                  <a:gd name="connsiteY4" fmla="*/ 994887 h 994887"/>
                  <a:gd name="connsiteX5" fmla="*/ 460206 w 2304259"/>
                  <a:gd name="connsiteY5" fmla="*/ 930725 h 994887"/>
                  <a:gd name="connsiteX6" fmla="*/ 1 w 2304259"/>
                  <a:gd name="connsiteY6" fmla="*/ 490827 h 994887"/>
                  <a:gd name="connsiteX7" fmla="*/ 504057 w 2304259"/>
                  <a:gd name="connsiteY7" fmla="*/ 192707 h 994887"/>
                  <a:gd name="connsiteX0" fmla="*/ 504057 w 2304259"/>
                  <a:gd name="connsiteY0" fmla="*/ 194010 h 996190"/>
                  <a:gd name="connsiteX1" fmla="*/ 1584177 w 2304259"/>
                  <a:gd name="connsiteY1" fmla="*/ 194010 h 996190"/>
                  <a:gd name="connsiteX2" fmla="*/ 2304257 w 2304259"/>
                  <a:gd name="connsiteY2" fmla="*/ 564138 h 996190"/>
                  <a:gd name="connsiteX3" fmla="*/ 1484011 w 2304259"/>
                  <a:gd name="connsiteY3" fmla="*/ 932028 h 996190"/>
                  <a:gd name="connsiteX4" fmla="*/ 972109 w 2304259"/>
                  <a:gd name="connsiteY4" fmla="*/ 996190 h 996190"/>
                  <a:gd name="connsiteX5" fmla="*/ 460206 w 2304259"/>
                  <a:gd name="connsiteY5" fmla="*/ 932028 h 996190"/>
                  <a:gd name="connsiteX6" fmla="*/ 1 w 2304259"/>
                  <a:gd name="connsiteY6" fmla="*/ 492130 h 996190"/>
                  <a:gd name="connsiteX7" fmla="*/ 504057 w 2304259"/>
                  <a:gd name="connsiteY7" fmla="*/ 194010 h 996190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9"/>
                  <a:gd name="connsiteY0" fmla="*/ 194009 h 996189"/>
                  <a:gd name="connsiteX1" fmla="*/ 1656185 w 2304259"/>
                  <a:gd name="connsiteY1" fmla="*/ 194010 h 996189"/>
                  <a:gd name="connsiteX2" fmla="*/ 2304257 w 2304259"/>
                  <a:gd name="connsiteY2" fmla="*/ 564137 h 996189"/>
                  <a:gd name="connsiteX3" fmla="*/ 1484011 w 2304259"/>
                  <a:gd name="connsiteY3" fmla="*/ 932027 h 996189"/>
                  <a:gd name="connsiteX4" fmla="*/ 972109 w 2304259"/>
                  <a:gd name="connsiteY4" fmla="*/ 996189 h 996189"/>
                  <a:gd name="connsiteX5" fmla="*/ 460206 w 2304259"/>
                  <a:gd name="connsiteY5" fmla="*/ 932027 h 996189"/>
                  <a:gd name="connsiteX6" fmla="*/ 1 w 2304259"/>
                  <a:gd name="connsiteY6" fmla="*/ 492129 h 996189"/>
                  <a:gd name="connsiteX7" fmla="*/ 504057 w 2304259"/>
                  <a:gd name="connsiteY7" fmla="*/ 194009 h 996189"/>
                  <a:gd name="connsiteX0" fmla="*/ 504057 w 2304257"/>
                  <a:gd name="connsiteY0" fmla="*/ 194009 h 996189"/>
                  <a:gd name="connsiteX1" fmla="*/ 1656185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4009 h 996189"/>
                  <a:gd name="connsiteX1" fmla="*/ 1728193 w 2304257"/>
                  <a:gd name="connsiteY1" fmla="*/ 194010 h 996189"/>
                  <a:gd name="connsiteX2" fmla="*/ 2304257 w 2304257"/>
                  <a:gd name="connsiteY2" fmla="*/ 564137 h 996189"/>
                  <a:gd name="connsiteX3" fmla="*/ 1484011 w 2304257"/>
                  <a:gd name="connsiteY3" fmla="*/ 932027 h 996189"/>
                  <a:gd name="connsiteX4" fmla="*/ 972109 w 2304257"/>
                  <a:gd name="connsiteY4" fmla="*/ 996189 h 996189"/>
                  <a:gd name="connsiteX5" fmla="*/ 460206 w 2304257"/>
                  <a:gd name="connsiteY5" fmla="*/ 932027 h 996189"/>
                  <a:gd name="connsiteX6" fmla="*/ 1 w 2304257"/>
                  <a:gd name="connsiteY6" fmla="*/ 492129 h 996189"/>
                  <a:gd name="connsiteX7" fmla="*/ 504057 w 2304257"/>
                  <a:gd name="connsiteY7" fmla="*/ 194009 h 996189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634842 h 1138902"/>
                  <a:gd name="connsiteX7" fmla="*/ 504057 w 2304257"/>
                  <a:gd name="connsiteY7" fmla="*/ 192707 h 1138902"/>
                  <a:gd name="connsiteX0" fmla="*/ 504057 w 2304257"/>
                  <a:gd name="connsiteY0" fmla="*/ 192707 h 1138902"/>
                  <a:gd name="connsiteX1" fmla="*/ 1728193 w 2304257"/>
                  <a:gd name="connsiteY1" fmla="*/ 336723 h 1138902"/>
                  <a:gd name="connsiteX2" fmla="*/ 2304257 w 2304257"/>
                  <a:gd name="connsiteY2" fmla="*/ 706850 h 1138902"/>
                  <a:gd name="connsiteX3" fmla="*/ 1484011 w 2304257"/>
                  <a:gd name="connsiteY3" fmla="*/ 1074740 h 1138902"/>
                  <a:gd name="connsiteX4" fmla="*/ 972109 w 2304257"/>
                  <a:gd name="connsiteY4" fmla="*/ 1138902 h 1138902"/>
                  <a:gd name="connsiteX5" fmla="*/ 460206 w 2304257"/>
                  <a:gd name="connsiteY5" fmla="*/ 1074740 h 1138902"/>
                  <a:gd name="connsiteX6" fmla="*/ 1 w 2304257"/>
                  <a:gd name="connsiteY6" fmla="*/ 480739 h 1138902"/>
                  <a:gd name="connsiteX7" fmla="*/ 504057 w 2304257"/>
                  <a:gd name="connsiteY7" fmla="*/ 192707 h 1138902"/>
                  <a:gd name="connsiteX0" fmla="*/ 524562 w 2324762"/>
                  <a:gd name="connsiteY0" fmla="*/ 192707 h 1138902"/>
                  <a:gd name="connsiteX1" fmla="*/ 1748698 w 2324762"/>
                  <a:gd name="connsiteY1" fmla="*/ 336723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96732" y="3932456"/>
                <a:ext cx="657027" cy="606789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72008 w 2376266"/>
                  <a:gd name="connsiteY6" fmla="*/ 802175 h 1315389"/>
                  <a:gd name="connsiteX7" fmla="*/ 0 w 2376266"/>
                  <a:gd name="connsiteY7" fmla="*/ 586151 h 1315389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0 w 2376266"/>
                  <a:gd name="connsiteY6" fmla="*/ 586151 h 1315389"/>
                  <a:gd name="connsiteX0" fmla="*/ 203483 w 2047536"/>
                  <a:gd name="connsiteY0" fmla="*/ 1242073 h 1315389"/>
                  <a:gd name="connsiteX1" fmla="*/ 175326 w 2047536"/>
                  <a:gd name="connsiteY1" fmla="*/ 154104 h 1315389"/>
                  <a:gd name="connsiteX2" fmla="*/ 1255446 w 2047536"/>
                  <a:gd name="connsiteY2" fmla="*/ 154104 h 1315389"/>
                  <a:gd name="connsiteX3" fmla="*/ 2047534 w 2047536"/>
                  <a:gd name="connsiteY3" fmla="*/ 874183 h 1315389"/>
                  <a:gd name="connsiteX4" fmla="*/ 1227288 w 2047536"/>
                  <a:gd name="connsiteY4" fmla="*/ 1242073 h 1315389"/>
                  <a:gd name="connsiteX5" fmla="*/ 203483 w 2047536"/>
                  <a:gd name="connsiteY5" fmla="*/ 1242073 h 1315389"/>
                  <a:gd name="connsiteX0" fmla="*/ 175326 w 2551595"/>
                  <a:gd name="connsiteY0" fmla="*/ 1306235 h 1379551"/>
                  <a:gd name="connsiteX1" fmla="*/ 679385 w 2551595"/>
                  <a:gd name="connsiteY1" fmla="*/ 154104 h 1379551"/>
                  <a:gd name="connsiteX2" fmla="*/ 1759505 w 2551595"/>
                  <a:gd name="connsiteY2" fmla="*/ 154104 h 1379551"/>
                  <a:gd name="connsiteX3" fmla="*/ 2551593 w 2551595"/>
                  <a:gd name="connsiteY3" fmla="*/ 874183 h 1379551"/>
                  <a:gd name="connsiteX4" fmla="*/ 1731347 w 2551595"/>
                  <a:gd name="connsiteY4" fmla="*/ 1242073 h 1379551"/>
                  <a:gd name="connsiteX5" fmla="*/ 175326 w 2551595"/>
                  <a:gd name="connsiteY5" fmla="*/ 1306235 h 1379551"/>
                  <a:gd name="connsiteX0" fmla="*/ 175326 w 2130600"/>
                  <a:gd name="connsiteY0" fmla="*/ 1306235 h 1379551"/>
                  <a:gd name="connsiteX1" fmla="*/ 679385 w 2130600"/>
                  <a:gd name="connsiteY1" fmla="*/ 154104 h 1379551"/>
                  <a:gd name="connsiteX2" fmla="*/ 1759505 w 2130600"/>
                  <a:gd name="connsiteY2" fmla="*/ 154104 h 1379551"/>
                  <a:gd name="connsiteX3" fmla="*/ 2076342 w 2130600"/>
                  <a:gd name="connsiteY3" fmla="*/ 653118 h 1379551"/>
                  <a:gd name="connsiteX4" fmla="*/ 1731347 w 2130600"/>
                  <a:gd name="connsiteY4" fmla="*/ 1242073 h 1379551"/>
                  <a:gd name="connsiteX5" fmla="*/ 175326 w 2130600"/>
                  <a:gd name="connsiteY5" fmla="*/ 1306235 h 1379551"/>
                  <a:gd name="connsiteX0" fmla="*/ 175326 w 1995376"/>
                  <a:gd name="connsiteY0" fmla="*/ 1306235 h 1379551"/>
                  <a:gd name="connsiteX1" fmla="*/ 679385 w 1995376"/>
                  <a:gd name="connsiteY1" fmla="*/ 154104 h 1379551"/>
                  <a:gd name="connsiteX2" fmla="*/ 1759505 w 1995376"/>
                  <a:gd name="connsiteY2" fmla="*/ 154104 h 1379551"/>
                  <a:gd name="connsiteX3" fmla="*/ 1731347 w 1995376"/>
                  <a:gd name="connsiteY3" fmla="*/ 1242073 h 1379551"/>
                  <a:gd name="connsiteX4" fmla="*/ 175326 w 1995376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759505 w 2102745"/>
                  <a:gd name="connsiteY2" fmla="*/ 154104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251668"/>
                  <a:gd name="connsiteY0" fmla="*/ 1306235 h 1379551"/>
                  <a:gd name="connsiteX1" fmla="*/ 679385 w 2251668"/>
                  <a:gd name="connsiteY1" fmla="*/ 154104 h 1379551"/>
                  <a:gd name="connsiteX2" fmla="*/ 2076342 w 2251668"/>
                  <a:gd name="connsiteY2" fmla="*/ 326559 h 1379551"/>
                  <a:gd name="connsiteX3" fmla="*/ 1838715 w 2251668"/>
                  <a:gd name="connsiteY3" fmla="*/ 1142956 h 1379551"/>
                  <a:gd name="connsiteX4" fmla="*/ 175326 w 2251668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601089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93741" y="3529699"/>
                <a:ext cx="293933" cy="82404"/>
              </a:xfrm>
              <a:custGeom>
                <a:avLst/>
                <a:gdLst>
                  <a:gd name="connsiteX0" fmla="*/ 0 w 216024"/>
                  <a:gd name="connsiteY0" fmla="*/ 36004 h 72008"/>
                  <a:gd name="connsiteX1" fmla="*/ 73856 w 216024"/>
                  <a:gd name="connsiteY1" fmla="*/ 1848 h 72008"/>
                  <a:gd name="connsiteX2" fmla="*/ 108012 w 216024"/>
                  <a:gd name="connsiteY2" fmla="*/ 0 h 72008"/>
                  <a:gd name="connsiteX3" fmla="*/ 142168 w 216024"/>
                  <a:gd name="connsiteY3" fmla="*/ 1848 h 72008"/>
                  <a:gd name="connsiteX4" fmla="*/ 216024 w 216024"/>
                  <a:gd name="connsiteY4" fmla="*/ 36005 h 72008"/>
                  <a:gd name="connsiteX5" fmla="*/ 142168 w 216024"/>
                  <a:gd name="connsiteY5" fmla="*/ 70161 h 72008"/>
                  <a:gd name="connsiteX6" fmla="*/ 108012 w 216024"/>
                  <a:gd name="connsiteY6" fmla="*/ 72009 h 72008"/>
                  <a:gd name="connsiteX7" fmla="*/ 73856 w 216024"/>
                  <a:gd name="connsiteY7" fmla="*/ 70161 h 72008"/>
                  <a:gd name="connsiteX8" fmla="*/ 0 w 216024"/>
                  <a:gd name="connsiteY8" fmla="*/ 36004 h 72008"/>
                  <a:gd name="connsiteX0" fmla="*/ 0 w 216024"/>
                  <a:gd name="connsiteY0" fmla="*/ 41697 h 77702"/>
                  <a:gd name="connsiteX1" fmla="*/ 73856 w 216024"/>
                  <a:gd name="connsiteY1" fmla="*/ 7541 h 77702"/>
                  <a:gd name="connsiteX2" fmla="*/ 108012 w 216024"/>
                  <a:gd name="connsiteY2" fmla="*/ 5693 h 77702"/>
                  <a:gd name="connsiteX3" fmla="*/ 216024 w 216024"/>
                  <a:gd name="connsiteY3" fmla="*/ 41698 h 77702"/>
                  <a:gd name="connsiteX4" fmla="*/ 142168 w 216024"/>
                  <a:gd name="connsiteY4" fmla="*/ 75854 h 77702"/>
                  <a:gd name="connsiteX5" fmla="*/ 108012 w 216024"/>
                  <a:gd name="connsiteY5" fmla="*/ 77702 h 77702"/>
                  <a:gd name="connsiteX6" fmla="*/ 73856 w 216024"/>
                  <a:gd name="connsiteY6" fmla="*/ 75854 h 77702"/>
                  <a:gd name="connsiteX7" fmla="*/ 0 w 216024"/>
                  <a:gd name="connsiteY7" fmla="*/ 41697 h 77702"/>
                  <a:gd name="connsiteX0" fmla="*/ 0 w 216024"/>
                  <a:gd name="connsiteY0" fmla="*/ 34156 h 70161"/>
                  <a:gd name="connsiteX1" fmla="*/ 73856 w 216024"/>
                  <a:gd name="connsiteY1" fmla="*/ 0 h 70161"/>
                  <a:gd name="connsiteX2" fmla="*/ 216024 w 216024"/>
                  <a:gd name="connsiteY2" fmla="*/ 34157 h 70161"/>
                  <a:gd name="connsiteX3" fmla="*/ 142168 w 216024"/>
                  <a:gd name="connsiteY3" fmla="*/ 68313 h 70161"/>
                  <a:gd name="connsiteX4" fmla="*/ 108012 w 216024"/>
                  <a:gd name="connsiteY4" fmla="*/ 70161 h 70161"/>
                  <a:gd name="connsiteX5" fmla="*/ 73856 w 216024"/>
                  <a:gd name="connsiteY5" fmla="*/ 68313 h 70161"/>
                  <a:gd name="connsiteX6" fmla="*/ 0 w 216024"/>
                  <a:gd name="connsiteY6" fmla="*/ 34156 h 70161"/>
                  <a:gd name="connsiteX0" fmla="*/ 11693 w 227717"/>
                  <a:gd name="connsiteY0" fmla="*/ 36004 h 72009"/>
                  <a:gd name="connsiteX1" fmla="*/ 155709 w 227717"/>
                  <a:gd name="connsiteY1" fmla="*/ 0 h 72009"/>
                  <a:gd name="connsiteX2" fmla="*/ 227717 w 227717"/>
                  <a:gd name="connsiteY2" fmla="*/ 36005 h 72009"/>
                  <a:gd name="connsiteX3" fmla="*/ 153861 w 227717"/>
                  <a:gd name="connsiteY3" fmla="*/ 70161 h 72009"/>
                  <a:gd name="connsiteX4" fmla="*/ 119705 w 227717"/>
                  <a:gd name="connsiteY4" fmla="*/ 72009 h 72009"/>
                  <a:gd name="connsiteX5" fmla="*/ 85549 w 227717"/>
                  <a:gd name="connsiteY5" fmla="*/ 70161 h 72009"/>
                  <a:gd name="connsiteX6" fmla="*/ 11693 w 227717"/>
                  <a:gd name="connsiteY6" fmla="*/ 36004 h 72009"/>
                  <a:gd name="connsiteX0" fmla="*/ 11693 w 227717"/>
                  <a:gd name="connsiteY0" fmla="*/ 36004 h 72009"/>
                  <a:gd name="connsiteX1" fmla="*/ 155710 w 227717"/>
                  <a:gd name="connsiteY1" fmla="*/ 0 h 72009"/>
                  <a:gd name="connsiteX2" fmla="*/ 227717 w 227717"/>
                  <a:gd name="connsiteY2" fmla="*/ 36005 h 72009"/>
                  <a:gd name="connsiteX3" fmla="*/ 153861 w 227717"/>
                  <a:gd name="connsiteY3" fmla="*/ 70161 h 72009"/>
                  <a:gd name="connsiteX4" fmla="*/ 119705 w 227717"/>
                  <a:gd name="connsiteY4" fmla="*/ 72009 h 72009"/>
                  <a:gd name="connsiteX5" fmla="*/ 85549 w 227717"/>
                  <a:gd name="connsiteY5" fmla="*/ 70161 h 72009"/>
                  <a:gd name="connsiteX6" fmla="*/ 11693 w 227717"/>
                  <a:gd name="connsiteY6" fmla="*/ 36004 h 72009"/>
                  <a:gd name="connsiteX0" fmla="*/ 11693 w 227717"/>
                  <a:gd name="connsiteY0" fmla="*/ 108012 h 144017"/>
                  <a:gd name="connsiteX1" fmla="*/ 155710 w 227717"/>
                  <a:gd name="connsiteY1" fmla="*/ 0 h 144017"/>
                  <a:gd name="connsiteX2" fmla="*/ 227717 w 227717"/>
                  <a:gd name="connsiteY2" fmla="*/ 108013 h 144017"/>
                  <a:gd name="connsiteX3" fmla="*/ 153861 w 227717"/>
                  <a:gd name="connsiteY3" fmla="*/ 142169 h 144017"/>
                  <a:gd name="connsiteX4" fmla="*/ 119705 w 227717"/>
                  <a:gd name="connsiteY4" fmla="*/ 144017 h 144017"/>
                  <a:gd name="connsiteX5" fmla="*/ 85549 w 227717"/>
                  <a:gd name="connsiteY5" fmla="*/ 142169 h 144017"/>
                  <a:gd name="connsiteX6" fmla="*/ 11693 w 227717"/>
                  <a:gd name="connsiteY6" fmla="*/ 108012 h 144017"/>
                  <a:gd name="connsiteX0" fmla="*/ 11693 w 227717"/>
                  <a:gd name="connsiteY0" fmla="*/ 36004 h 72009"/>
                  <a:gd name="connsiteX1" fmla="*/ 155710 w 227717"/>
                  <a:gd name="connsiteY1" fmla="*/ 0 h 72009"/>
                  <a:gd name="connsiteX2" fmla="*/ 227717 w 227717"/>
                  <a:gd name="connsiteY2" fmla="*/ 36005 h 72009"/>
                  <a:gd name="connsiteX3" fmla="*/ 153861 w 227717"/>
                  <a:gd name="connsiteY3" fmla="*/ 70161 h 72009"/>
                  <a:gd name="connsiteX4" fmla="*/ 119705 w 227717"/>
                  <a:gd name="connsiteY4" fmla="*/ 72009 h 72009"/>
                  <a:gd name="connsiteX5" fmla="*/ 85549 w 227717"/>
                  <a:gd name="connsiteY5" fmla="*/ 70161 h 72009"/>
                  <a:gd name="connsiteX6" fmla="*/ 11693 w 227717"/>
                  <a:gd name="connsiteY6" fmla="*/ 36004 h 72009"/>
                  <a:gd name="connsiteX0" fmla="*/ 11693 w 227717"/>
                  <a:gd name="connsiteY0" fmla="*/ 36004 h 72009"/>
                  <a:gd name="connsiteX1" fmla="*/ 155710 w 227717"/>
                  <a:gd name="connsiteY1" fmla="*/ 0 h 72009"/>
                  <a:gd name="connsiteX2" fmla="*/ 227717 w 227717"/>
                  <a:gd name="connsiteY2" fmla="*/ 36005 h 72009"/>
                  <a:gd name="connsiteX3" fmla="*/ 119705 w 227717"/>
                  <a:gd name="connsiteY3" fmla="*/ 72009 h 72009"/>
                  <a:gd name="connsiteX4" fmla="*/ 85549 w 227717"/>
                  <a:gd name="connsiteY4" fmla="*/ 70161 h 72009"/>
                  <a:gd name="connsiteX5" fmla="*/ 11693 w 227717"/>
                  <a:gd name="connsiteY5" fmla="*/ 36004 h 72009"/>
                  <a:gd name="connsiteX0" fmla="*/ 6001 w 222025"/>
                  <a:gd name="connsiteY0" fmla="*/ 36004 h 72009"/>
                  <a:gd name="connsiteX1" fmla="*/ 150018 w 222025"/>
                  <a:gd name="connsiteY1" fmla="*/ 0 h 72009"/>
                  <a:gd name="connsiteX2" fmla="*/ 222025 w 222025"/>
                  <a:gd name="connsiteY2" fmla="*/ 36005 h 72009"/>
                  <a:gd name="connsiteX3" fmla="*/ 114013 w 222025"/>
                  <a:gd name="connsiteY3" fmla="*/ 72009 h 72009"/>
                  <a:gd name="connsiteX4" fmla="*/ 6001 w 222025"/>
                  <a:gd name="connsiteY4" fmla="*/ 36004 h 72009"/>
                  <a:gd name="connsiteX0" fmla="*/ 6001 w 294034"/>
                  <a:gd name="connsiteY0" fmla="*/ 47389 h 83394"/>
                  <a:gd name="connsiteX1" fmla="*/ 150018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23827" y="3473307"/>
                <a:ext cx="244945" cy="102379"/>
              </a:xfrm>
              <a:custGeom>
                <a:avLst/>
                <a:gdLst>
                  <a:gd name="connsiteX0" fmla="*/ 0 w 288032"/>
                  <a:gd name="connsiteY0" fmla="*/ 72008 h 144016"/>
                  <a:gd name="connsiteX1" fmla="*/ 79610 w 288032"/>
                  <a:gd name="connsiteY1" fmla="*/ 7602 h 144016"/>
                  <a:gd name="connsiteX2" fmla="*/ 144016 w 288032"/>
                  <a:gd name="connsiteY2" fmla="*/ 0 h 144016"/>
                  <a:gd name="connsiteX3" fmla="*/ 208422 w 288032"/>
                  <a:gd name="connsiteY3" fmla="*/ 7602 h 144016"/>
                  <a:gd name="connsiteX4" fmla="*/ 288032 w 288032"/>
                  <a:gd name="connsiteY4" fmla="*/ 72008 h 144016"/>
                  <a:gd name="connsiteX5" fmla="*/ 208422 w 288032"/>
                  <a:gd name="connsiteY5" fmla="*/ 136414 h 144016"/>
                  <a:gd name="connsiteX6" fmla="*/ 144016 w 288032"/>
                  <a:gd name="connsiteY6" fmla="*/ 144016 h 144016"/>
                  <a:gd name="connsiteX7" fmla="*/ 79610 w 288032"/>
                  <a:gd name="connsiteY7" fmla="*/ 136414 h 144016"/>
                  <a:gd name="connsiteX8" fmla="*/ 0 w 288032"/>
                  <a:gd name="connsiteY8" fmla="*/ 72008 h 144016"/>
                  <a:gd name="connsiteX0" fmla="*/ 10734 w 298766"/>
                  <a:gd name="connsiteY0" fmla="*/ 72008 h 144016"/>
                  <a:gd name="connsiteX1" fmla="*/ 154750 w 298766"/>
                  <a:gd name="connsiteY1" fmla="*/ 0 h 144016"/>
                  <a:gd name="connsiteX2" fmla="*/ 219156 w 298766"/>
                  <a:gd name="connsiteY2" fmla="*/ 7602 h 144016"/>
                  <a:gd name="connsiteX3" fmla="*/ 298766 w 298766"/>
                  <a:gd name="connsiteY3" fmla="*/ 72008 h 144016"/>
                  <a:gd name="connsiteX4" fmla="*/ 219156 w 298766"/>
                  <a:gd name="connsiteY4" fmla="*/ 136414 h 144016"/>
                  <a:gd name="connsiteX5" fmla="*/ 154750 w 298766"/>
                  <a:gd name="connsiteY5" fmla="*/ 144016 h 144016"/>
                  <a:gd name="connsiteX6" fmla="*/ 90344 w 298766"/>
                  <a:gd name="connsiteY6" fmla="*/ 136414 h 144016"/>
                  <a:gd name="connsiteX7" fmla="*/ 10734 w 298766"/>
                  <a:gd name="connsiteY7" fmla="*/ 72008 h 144016"/>
                  <a:gd name="connsiteX0" fmla="*/ 21469 w 309501"/>
                  <a:gd name="connsiteY0" fmla="*/ 64406 h 136414"/>
                  <a:gd name="connsiteX1" fmla="*/ 229891 w 309501"/>
                  <a:gd name="connsiteY1" fmla="*/ 0 h 136414"/>
                  <a:gd name="connsiteX2" fmla="*/ 309501 w 309501"/>
                  <a:gd name="connsiteY2" fmla="*/ 64406 h 136414"/>
                  <a:gd name="connsiteX3" fmla="*/ 229891 w 309501"/>
                  <a:gd name="connsiteY3" fmla="*/ 128812 h 136414"/>
                  <a:gd name="connsiteX4" fmla="*/ 165485 w 309501"/>
                  <a:gd name="connsiteY4" fmla="*/ 136414 h 136414"/>
                  <a:gd name="connsiteX5" fmla="*/ 101079 w 309501"/>
                  <a:gd name="connsiteY5" fmla="*/ 128812 h 136414"/>
                  <a:gd name="connsiteX6" fmla="*/ 21469 w 309501"/>
                  <a:gd name="connsiteY6" fmla="*/ 64406 h 136414"/>
                  <a:gd name="connsiteX0" fmla="*/ 21469 w 264628"/>
                  <a:gd name="connsiteY0" fmla="*/ 75140 h 162282"/>
                  <a:gd name="connsiteX1" fmla="*/ 229891 w 264628"/>
                  <a:gd name="connsiteY1" fmla="*/ 10734 h 162282"/>
                  <a:gd name="connsiteX2" fmla="*/ 229891 w 264628"/>
                  <a:gd name="connsiteY2" fmla="*/ 139546 h 162282"/>
                  <a:gd name="connsiteX3" fmla="*/ 165485 w 264628"/>
                  <a:gd name="connsiteY3" fmla="*/ 147148 h 162282"/>
                  <a:gd name="connsiteX4" fmla="*/ 101079 w 264628"/>
                  <a:gd name="connsiteY4" fmla="*/ 139546 h 162282"/>
                  <a:gd name="connsiteX5" fmla="*/ 21469 w 264628"/>
                  <a:gd name="connsiteY5" fmla="*/ 75140 h 162282"/>
                  <a:gd name="connsiteX0" fmla="*/ 21469 w 253894"/>
                  <a:gd name="connsiteY0" fmla="*/ 76407 h 148415"/>
                  <a:gd name="connsiteX1" fmla="*/ 229891 w 253894"/>
                  <a:gd name="connsiteY1" fmla="*/ 12001 h 148415"/>
                  <a:gd name="connsiteX2" fmla="*/ 165485 w 253894"/>
                  <a:gd name="connsiteY2" fmla="*/ 148415 h 148415"/>
                  <a:gd name="connsiteX3" fmla="*/ 101079 w 253894"/>
                  <a:gd name="connsiteY3" fmla="*/ 140813 h 148415"/>
                  <a:gd name="connsiteX4" fmla="*/ 21469 w 253894"/>
                  <a:gd name="connsiteY4" fmla="*/ 76407 h 148415"/>
                  <a:gd name="connsiteX0" fmla="*/ 21469 w 263383"/>
                  <a:gd name="connsiteY0" fmla="*/ 65826 h 135231"/>
                  <a:gd name="connsiteX1" fmla="*/ 229891 w 263383"/>
                  <a:gd name="connsiteY1" fmla="*/ 1420 h 135231"/>
                  <a:gd name="connsiteX2" fmla="*/ 222419 w 263383"/>
                  <a:gd name="connsiteY2" fmla="*/ 57309 h 135231"/>
                  <a:gd name="connsiteX3" fmla="*/ 101079 w 263383"/>
                  <a:gd name="connsiteY3" fmla="*/ 130232 h 135231"/>
                  <a:gd name="connsiteX4" fmla="*/ 21469 w 263383"/>
                  <a:gd name="connsiteY4" fmla="*/ 65826 h 135231"/>
                  <a:gd name="connsiteX0" fmla="*/ 21469 w 274973"/>
                  <a:gd name="connsiteY0" fmla="*/ 73812 h 143217"/>
                  <a:gd name="connsiteX1" fmla="*/ 229891 w 274973"/>
                  <a:gd name="connsiteY1" fmla="*/ 9406 h 143217"/>
                  <a:gd name="connsiteX2" fmla="*/ 253504 w 274973"/>
                  <a:gd name="connsiteY2" fmla="*/ 130249 h 143217"/>
                  <a:gd name="connsiteX3" fmla="*/ 101079 w 274973"/>
                  <a:gd name="connsiteY3" fmla="*/ 138218 h 143217"/>
                  <a:gd name="connsiteX4" fmla="*/ 21469 w 274973"/>
                  <a:gd name="connsiteY4" fmla="*/ 73812 h 143217"/>
                  <a:gd name="connsiteX0" fmla="*/ 21469 w 263383"/>
                  <a:gd name="connsiteY0" fmla="*/ 65825 h 135230"/>
                  <a:gd name="connsiteX1" fmla="*/ 229891 w 263383"/>
                  <a:gd name="connsiteY1" fmla="*/ 1419 h 135230"/>
                  <a:gd name="connsiteX2" fmla="*/ 222420 w 263383"/>
                  <a:gd name="connsiteY2" fmla="*/ 57308 h 135230"/>
                  <a:gd name="connsiteX3" fmla="*/ 101079 w 263383"/>
                  <a:gd name="connsiteY3" fmla="*/ 130231 h 135230"/>
                  <a:gd name="connsiteX4" fmla="*/ 21469 w 263383"/>
                  <a:gd name="connsiteY4" fmla="*/ 65825 h 135230"/>
                  <a:gd name="connsiteX0" fmla="*/ 21469 w 274973"/>
                  <a:gd name="connsiteY0" fmla="*/ 73812 h 143217"/>
                  <a:gd name="connsiteX1" fmla="*/ 229891 w 274973"/>
                  <a:gd name="connsiteY1" fmla="*/ 9406 h 143217"/>
                  <a:gd name="connsiteX2" fmla="*/ 253504 w 274973"/>
                  <a:gd name="connsiteY2" fmla="*/ 130249 h 143217"/>
                  <a:gd name="connsiteX3" fmla="*/ 101079 w 274973"/>
                  <a:gd name="connsiteY3" fmla="*/ 138218 h 143217"/>
                  <a:gd name="connsiteX4" fmla="*/ 21469 w 274973"/>
                  <a:gd name="connsiteY4" fmla="*/ 73812 h 143217"/>
                  <a:gd name="connsiteX0" fmla="*/ 22896 w 276400"/>
                  <a:gd name="connsiteY0" fmla="*/ 73812 h 132462"/>
                  <a:gd name="connsiteX1" fmla="*/ 231318 w 276400"/>
                  <a:gd name="connsiteY1" fmla="*/ 9406 h 132462"/>
                  <a:gd name="connsiteX2" fmla="*/ 254931 w 276400"/>
                  <a:gd name="connsiteY2" fmla="*/ 130249 h 132462"/>
                  <a:gd name="connsiteX3" fmla="*/ 93940 w 276400"/>
                  <a:gd name="connsiteY3" fmla="*/ 127463 h 132462"/>
                  <a:gd name="connsiteX4" fmla="*/ 22896 w 276400"/>
                  <a:gd name="connsiteY4" fmla="*/ 73812 h 132462"/>
                  <a:gd name="connsiteX0" fmla="*/ 22896 w 276400"/>
                  <a:gd name="connsiteY0" fmla="*/ 73812 h 132462"/>
                  <a:gd name="connsiteX1" fmla="*/ 231318 w 276400"/>
                  <a:gd name="connsiteY1" fmla="*/ 9406 h 132462"/>
                  <a:gd name="connsiteX2" fmla="*/ 254931 w 276400"/>
                  <a:gd name="connsiteY2" fmla="*/ 130248 h 132462"/>
                  <a:gd name="connsiteX3" fmla="*/ 93940 w 276400"/>
                  <a:gd name="connsiteY3" fmla="*/ 127463 h 132462"/>
                  <a:gd name="connsiteX4" fmla="*/ 22896 w 276400"/>
                  <a:gd name="connsiteY4" fmla="*/ 73812 h 132462"/>
                  <a:gd name="connsiteX0" fmla="*/ 22896 w 243159"/>
                  <a:gd name="connsiteY0" fmla="*/ 73348 h 137733"/>
                  <a:gd name="connsiteX1" fmla="*/ 231318 w 243159"/>
                  <a:gd name="connsiteY1" fmla="*/ 8942 h 137733"/>
                  <a:gd name="connsiteX2" fmla="*/ 93940 w 243159"/>
                  <a:gd name="connsiteY2" fmla="*/ 126999 h 137733"/>
                  <a:gd name="connsiteX3" fmla="*/ 22896 w 243159"/>
                  <a:gd name="connsiteY3" fmla="*/ 73348 h 137733"/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93595" y="3787878"/>
                <a:ext cx="487006" cy="431994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72008 w 2376266"/>
                  <a:gd name="connsiteY6" fmla="*/ 802175 h 1315389"/>
                  <a:gd name="connsiteX7" fmla="*/ 0 w 2376266"/>
                  <a:gd name="connsiteY7" fmla="*/ 586151 h 1315389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0 w 2376266"/>
                  <a:gd name="connsiteY6" fmla="*/ 586151 h 1315389"/>
                  <a:gd name="connsiteX0" fmla="*/ 203483 w 2047536"/>
                  <a:gd name="connsiteY0" fmla="*/ 1242073 h 1315389"/>
                  <a:gd name="connsiteX1" fmla="*/ 175326 w 2047536"/>
                  <a:gd name="connsiteY1" fmla="*/ 154104 h 1315389"/>
                  <a:gd name="connsiteX2" fmla="*/ 1255446 w 2047536"/>
                  <a:gd name="connsiteY2" fmla="*/ 154104 h 1315389"/>
                  <a:gd name="connsiteX3" fmla="*/ 2047534 w 2047536"/>
                  <a:gd name="connsiteY3" fmla="*/ 874183 h 1315389"/>
                  <a:gd name="connsiteX4" fmla="*/ 1227288 w 2047536"/>
                  <a:gd name="connsiteY4" fmla="*/ 1242073 h 1315389"/>
                  <a:gd name="connsiteX5" fmla="*/ 203483 w 2047536"/>
                  <a:gd name="connsiteY5" fmla="*/ 1242073 h 1315389"/>
                  <a:gd name="connsiteX0" fmla="*/ 175326 w 2551595"/>
                  <a:gd name="connsiteY0" fmla="*/ 1306235 h 1379551"/>
                  <a:gd name="connsiteX1" fmla="*/ 679385 w 2551595"/>
                  <a:gd name="connsiteY1" fmla="*/ 154104 h 1379551"/>
                  <a:gd name="connsiteX2" fmla="*/ 1759505 w 2551595"/>
                  <a:gd name="connsiteY2" fmla="*/ 154104 h 1379551"/>
                  <a:gd name="connsiteX3" fmla="*/ 2551593 w 2551595"/>
                  <a:gd name="connsiteY3" fmla="*/ 874183 h 1379551"/>
                  <a:gd name="connsiteX4" fmla="*/ 1731347 w 2551595"/>
                  <a:gd name="connsiteY4" fmla="*/ 1242073 h 1379551"/>
                  <a:gd name="connsiteX5" fmla="*/ 175326 w 2551595"/>
                  <a:gd name="connsiteY5" fmla="*/ 1306235 h 1379551"/>
                  <a:gd name="connsiteX0" fmla="*/ 175326 w 2130600"/>
                  <a:gd name="connsiteY0" fmla="*/ 1306235 h 1379551"/>
                  <a:gd name="connsiteX1" fmla="*/ 679385 w 2130600"/>
                  <a:gd name="connsiteY1" fmla="*/ 154104 h 1379551"/>
                  <a:gd name="connsiteX2" fmla="*/ 1759505 w 2130600"/>
                  <a:gd name="connsiteY2" fmla="*/ 154104 h 1379551"/>
                  <a:gd name="connsiteX3" fmla="*/ 2076342 w 2130600"/>
                  <a:gd name="connsiteY3" fmla="*/ 653118 h 1379551"/>
                  <a:gd name="connsiteX4" fmla="*/ 1731347 w 2130600"/>
                  <a:gd name="connsiteY4" fmla="*/ 1242073 h 1379551"/>
                  <a:gd name="connsiteX5" fmla="*/ 175326 w 2130600"/>
                  <a:gd name="connsiteY5" fmla="*/ 1306235 h 1379551"/>
                  <a:gd name="connsiteX0" fmla="*/ 175326 w 1995376"/>
                  <a:gd name="connsiteY0" fmla="*/ 1306235 h 1379551"/>
                  <a:gd name="connsiteX1" fmla="*/ 679385 w 1995376"/>
                  <a:gd name="connsiteY1" fmla="*/ 154104 h 1379551"/>
                  <a:gd name="connsiteX2" fmla="*/ 1759505 w 1995376"/>
                  <a:gd name="connsiteY2" fmla="*/ 154104 h 1379551"/>
                  <a:gd name="connsiteX3" fmla="*/ 1731347 w 1995376"/>
                  <a:gd name="connsiteY3" fmla="*/ 1242073 h 1379551"/>
                  <a:gd name="connsiteX4" fmla="*/ 175326 w 1995376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759505 w 2102745"/>
                  <a:gd name="connsiteY2" fmla="*/ 154104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251668"/>
                  <a:gd name="connsiteY0" fmla="*/ 1306235 h 1379551"/>
                  <a:gd name="connsiteX1" fmla="*/ 679385 w 2251668"/>
                  <a:gd name="connsiteY1" fmla="*/ 154104 h 1379551"/>
                  <a:gd name="connsiteX2" fmla="*/ 2076342 w 2251668"/>
                  <a:gd name="connsiteY2" fmla="*/ 326559 h 1379551"/>
                  <a:gd name="connsiteX3" fmla="*/ 1838715 w 2251668"/>
                  <a:gd name="connsiteY3" fmla="*/ 1142956 h 1379551"/>
                  <a:gd name="connsiteX4" fmla="*/ 175326 w 2251668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601089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0" fmla="*/ 679385 w 2173619"/>
                  <a:gd name="connsiteY0" fmla="*/ 154104 h 1379551"/>
                  <a:gd name="connsiteX1" fmla="*/ 1838715 w 2173619"/>
                  <a:gd name="connsiteY1" fmla="*/ 326559 h 1379551"/>
                  <a:gd name="connsiteX2" fmla="*/ 1838715 w 2173619"/>
                  <a:gd name="connsiteY2" fmla="*/ 979677 h 1379551"/>
                  <a:gd name="connsiteX3" fmla="*/ 175326 w 2173619"/>
                  <a:gd name="connsiteY3" fmla="*/ 1306235 h 1379551"/>
                  <a:gd name="connsiteX4" fmla="*/ 981137 w 2173619"/>
                  <a:gd name="connsiteY4" fmla="*/ 361446 h 1379551"/>
                  <a:gd name="connsiteX0" fmla="*/ 679385 w 1922726"/>
                  <a:gd name="connsiteY0" fmla="*/ -1 h 1225446"/>
                  <a:gd name="connsiteX1" fmla="*/ 1838715 w 1922726"/>
                  <a:gd name="connsiteY1" fmla="*/ 825572 h 1225446"/>
                  <a:gd name="connsiteX2" fmla="*/ 175326 w 1922726"/>
                  <a:gd name="connsiteY2" fmla="*/ 1152130 h 1225446"/>
                  <a:gd name="connsiteX3" fmla="*/ 981137 w 1922726"/>
                  <a:gd name="connsiteY3" fmla="*/ 207341 h 1225446"/>
                  <a:gd name="connsiteX0" fmla="*/ 1935992 w 2177519"/>
                  <a:gd name="connsiteY0" fmla="*/ 0 h 1216272"/>
                  <a:gd name="connsiteX1" fmla="*/ 1838715 w 2177519"/>
                  <a:gd name="connsiteY1" fmla="*/ 816398 h 1216272"/>
                  <a:gd name="connsiteX2" fmla="*/ 175326 w 2177519"/>
                  <a:gd name="connsiteY2" fmla="*/ 1142956 h 1216272"/>
                  <a:gd name="connsiteX3" fmla="*/ 981137 w 2177519"/>
                  <a:gd name="connsiteY3" fmla="*/ 198167 h 1216272"/>
                  <a:gd name="connsiteX0" fmla="*/ 954855 w 1196382"/>
                  <a:gd name="connsiteY0" fmla="*/ 0 h 849426"/>
                  <a:gd name="connsiteX1" fmla="*/ 857578 w 1196382"/>
                  <a:gd name="connsiteY1" fmla="*/ 816398 h 849426"/>
                  <a:gd name="connsiteX2" fmla="*/ 0 w 1196382"/>
                  <a:gd name="connsiteY2" fmla="*/ 198167 h 849426"/>
                  <a:gd name="connsiteX0" fmla="*/ 1425758 w 1667285"/>
                  <a:gd name="connsiteY0" fmla="*/ 0 h 1271754"/>
                  <a:gd name="connsiteX1" fmla="*/ 1328481 w 1667285"/>
                  <a:gd name="connsiteY1" fmla="*/ 816398 h 1271754"/>
                  <a:gd name="connsiteX2" fmla="*/ 0 w 1667285"/>
                  <a:gd name="connsiteY2" fmla="*/ 1142956 h 1271754"/>
                  <a:gd name="connsiteX0" fmla="*/ 1425758 w 2077564"/>
                  <a:gd name="connsiteY0" fmla="*/ 0 h 1271754"/>
                  <a:gd name="connsiteX1" fmla="*/ 1328481 w 2077564"/>
                  <a:gd name="connsiteY1" fmla="*/ 816398 h 1271754"/>
                  <a:gd name="connsiteX2" fmla="*/ 0 w 2077564"/>
                  <a:gd name="connsiteY2" fmla="*/ 1142956 h 1271754"/>
                  <a:gd name="connsiteX0" fmla="*/ 950509 w 1602315"/>
                  <a:gd name="connsiteY0" fmla="*/ 0 h 1108474"/>
                  <a:gd name="connsiteX1" fmla="*/ 853232 w 1602315"/>
                  <a:gd name="connsiteY1" fmla="*/ 816398 h 1108474"/>
                  <a:gd name="connsiteX2" fmla="*/ 0 w 1602315"/>
                  <a:gd name="connsiteY2" fmla="*/ 979677 h 1108474"/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36142" y="4292985"/>
                <a:ext cx="487006" cy="431994"/>
              </a:xfrm>
              <a:custGeom>
                <a:avLst/>
                <a:gdLst>
                  <a:gd name="connsiteX0" fmla="*/ 0 w 2232248"/>
                  <a:gd name="connsiteY0" fmla="*/ 576064 h 1152128"/>
                  <a:gd name="connsiteX1" fmla="*/ 604223 w 2232248"/>
                  <a:gd name="connsiteY1" fmla="*/ 64163 h 1152128"/>
                  <a:gd name="connsiteX2" fmla="*/ 1116125 w 2232248"/>
                  <a:gd name="connsiteY2" fmla="*/ 2 h 1152128"/>
                  <a:gd name="connsiteX3" fmla="*/ 1628028 w 2232248"/>
                  <a:gd name="connsiteY3" fmla="*/ 64164 h 1152128"/>
                  <a:gd name="connsiteX4" fmla="*/ 2232248 w 2232248"/>
                  <a:gd name="connsiteY4" fmla="*/ 576068 h 1152128"/>
                  <a:gd name="connsiteX5" fmla="*/ 1628026 w 2232248"/>
                  <a:gd name="connsiteY5" fmla="*/ 1087970 h 1152128"/>
                  <a:gd name="connsiteX6" fmla="*/ 1116124 w 2232248"/>
                  <a:gd name="connsiteY6" fmla="*/ 1152132 h 1152128"/>
                  <a:gd name="connsiteX7" fmla="*/ 604221 w 2232248"/>
                  <a:gd name="connsiteY7" fmla="*/ 1087970 h 1152128"/>
                  <a:gd name="connsiteX8" fmla="*/ 0 w 2232248"/>
                  <a:gd name="connsiteY8" fmla="*/ 576067 h 1152128"/>
                  <a:gd name="connsiteX9" fmla="*/ 0 w 2232248"/>
                  <a:gd name="connsiteY9" fmla="*/ 576064 h 1152128"/>
                  <a:gd name="connsiteX0" fmla="*/ 72009 w 2232251"/>
                  <a:gd name="connsiteY0" fmla="*/ 432046 h 1152130"/>
                  <a:gd name="connsiteX1" fmla="*/ 604224 w 2232251"/>
                  <a:gd name="connsiteY1" fmla="*/ 64161 h 1152130"/>
                  <a:gd name="connsiteX2" fmla="*/ 1116126 w 2232251"/>
                  <a:gd name="connsiteY2" fmla="*/ 0 h 1152130"/>
                  <a:gd name="connsiteX3" fmla="*/ 1628029 w 2232251"/>
                  <a:gd name="connsiteY3" fmla="*/ 64162 h 1152130"/>
                  <a:gd name="connsiteX4" fmla="*/ 2232249 w 2232251"/>
                  <a:gd name="connsiteY4" fmla="*/ 576066 h 1152130"/>
                  <a:gd name="connsiteX5" fmla="*/ 1628027 w 2232251"/>
                  <a:gd name="connsiteY5" fmla="*/ 1087968 h 1152130"/>
                  <a:gd name="connsiteX6" fmla="*/ 1116125 w 2232251"/>
                  <a:gd name="connsiteY6" fmla="*/ 1152130 h 1152130"/>
                  <a:gd name="connsiteX7" fmla="*/ 604222 w 2232251"/>
                  <a:gd name="connsiteY7" fmla="*/ 1087968 h 1152130"/>
                  <a:gd name="connsiteX8" fmla="*/ 1 w 2232251"/>
                  <a:gd name="connsiteY8" fmla="*/ 576065 h 1152130"/>
                  <a:gd name="connsiteX9" fmla="*/ 72009 w 2232251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1 w 2160242"/>
                  <a:gd name="connsiteY8" fmla="*/ 648070 h 1152130"/>
                  <a:gd name="connsiteX9" fmla="*/ 0 w 2160242"/>
                  <a:gd name="connsiteY9" fmla="*/ 432046 h 1152130"/>
                  <a:gd name="connsiteX0" fmla="*/ 0 w 2160242"/>
                  <a:gd name="connsiteY0" fmla="*/ 432046 h 1152130"/>
                  <a:gd name="connsiteX1" fmla="*/ 532215 w 2160242"/>
                  <a:gd name="connsiteY1" fmla="*/ 64161 h 1152130"/>
                  <a:gd name="connsiteX2" fmla="*/ 1044117 w 2160242"/>
                  <a:gd name="connsiteY2" fmla="*/ 0 h 1152130"/>
                  <a:gd name="connsiteX3" fmla="*/ 1556020 w 2160242"/>
                  <a:gd name="connsiteY3" fmla="*/ 64162 h 1152130"/>
                  <a:gd name="connsiteX4" fmla="*/ 2160240 w 2160242"/>
                  <a:gd name="connsiteY4" fmla="*/ 576066 h 1152130"/>
                  <a:gd name="connsiteX5" fmla="*/ 1556018 w 2160242"/>
                  <a:gd name="connsiteY5" fmla="*/ 1087968 h 1152130"/>
                  <a:gd name="connsiteX6" fmla="*/ 1044116 w 2160242"/>
                  <a:gd name="connsiteY6" fmla="*/ 1152130 h 1152130"/>
                  <a:gd name="connsiteX7" fmla="*/ 532213 w 2160242"/>
                  <a:gd name="connsiteY7" fmla="*/ 1087968 h 1152130"/>
                  <a:gd name="connsiteX8" fmla="*/ 72008 w 2160242"/>
                  <a:gd name="connsiteY8" fmla="*/ 648070 h 1152130"/>
                  <a:gd name="connsiteX9" fmla="*/ 0 w 2160242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32046 h 1152130"/>
                  <a:gd name="connsiteX1" fmla="*/ 532215 w 2376266"/>
                  <a:gd name="connsiteY1" fmla="*/ 64161 h 1152130"/>
                  <a:gd name="connsiteX2" fmla="*/ 1044117 w 2376266"/>
                  <a:gd name="connsiteY2" fmla="*/ 0 h 1152130"/>
                  <a:gd name="connsiteX3" fmla="*/ 1556020 w 2376266"/>
                  <a:gd name="connsiteY3" fmla="*/ 64162 h 1152130"/>
                  <a:gd name="connsiteX4" fmla="*/ 2376264 w 2376266"/>
                  <a:gd name="connsiteY4" fmla="*/ 720078 h 1152130"/>
                  <a:gd name="connsiteX5" fmla="*/ 1556018 w 2376266"/>
                  <a:gd name="connsiteY5" fmla="*/ 1087968 h 1152130"/>
                  <a:gd name="connsiteX6" fmla="*/ 1044116 w 2376266"/>
                  <a:gd name="connsiteY6" fmla="*/ 1152130 h 1152130"/>
                  <a:gd name="connsiteX7" fmla="*/ 532213 w 2376266"/>
                  <a:gd name="connsiteY7" fmla="*/ 1087968 h 1152130"/>
                  <a:gd name="connsiteX8" fmla="*/ 72008 w 2376266"/>
                  <a:gd name="connsiteY8" fmla="*/ 648070 h 1152130"/>
                  <a:gd name="connsiteX9" fmla="*/ 0 w 2376266"/>
                  <a:gd name="connsiteY9" fmla="*/ 432046 h 1152130"/>
                  <a:gd name="connsiteX0" fmla="*/ 0 w 2376266"/>
                  <a:gd name="connsiteY0" fmla="*/ 477203 h 1197287"/>
                  <a:gd name="connsiteX1" fmla="*/ 532215 w 2376266"/>
                  <a:gd name="connsiteY1" fmla="*/ 109318 h 1197287"/>
                  <a:gd name="connsiteX2" fmla="*/ 1556020 w 2376266"/>
                  <a:gd name="connsiteY2" fmla="*/ 109319 h 1197287"/>
                  <a:gd name="connsiteX3" fmla="*/ 2376264 w 2376266"/>
                  <a:gd name="connsiteY3" fmla="*/ 765235 h 1197287"/>
                  <a:gd name="connsiteX4" fmla="*/ 1556018 w 2376266"/>
                  <a:gd name="connsiteY4" fmla="*/ 1133125 h 1197287"/>
                  <a:gd name="connsiteX5" fmla="*/ 1044116 w 2376266"/>
                  <a:gd name="connsiteY5" fmla="*/ 1197287 h 1197287"/>
                  <a:gd name="connsiteX6" fmla="*/ 532213 w 2376266"/>
                  <a:gd name="connsiteY6" fmla="*/ 1133125 h 1197287"/>
                  <a:gd name="connsiteX7" fmla="*/ 72008 w 2376266"/>
                  <a:gd name="connsiteY7" fmla="*/ 693227 h 1197287"/>
                  <a:gd name="connsiteX8" fmla="*/ 0 w 2376266"/>
                  <a:gd name="connsiteY8" fmla="*/ 477203 h 1197287"/>
                  <a:gd name="connsiteX0" fmla="*/ 0 w 2376266"/>
                  <a:gd name="connsiteY0" fmla="*/ 541366 h 1261450"/>
                  <a:gd name="connsiteX1" fmla="*/ 532215 w 2376266"/>
                  <a:gd name="connsiteY1" fmla="*/ 173481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41366 h 1261450"/>
                  <a:gd name="connsiteX1" fmla="*/ 504056 w 2376266"/>
                  <a:gd name="connsiteY1" fmla="*/ 109319 h 1261450"/>
                  <a:gd name="connsiteX2" fmla="*/ 1584176 w 2376266"/>
                  <a:gd name="connsiteY2" fmla="*/ 109319 h 1261450"/>
                  <a:gd name="connsiteX3" fmla="*/ 2376264 w 2376266"/>
                  <a:gd name="connsiteY3" fmla="*/ 829398 h 1261450"/>
                  <a:gd name="connsiteX4" fmla="*/ 1556018 w 2376266"/>
                  <a:gd name="connsiteY4" fmla="*/ 1197288 h 1261450"/>
                  <a:gd name="connsiteX5" fmla="*/ 1044116 w 2376266"/>
                  <a:gd name="connsiteY5" fmla="*/ 1261450 h 1261450"/>
                  <a:gd name="connsiteX6" fmla="*/ 532213 w 2376266"/>
                  <a:gd name="connsiteY6" fmla="*/ 1197288 h 1261450"/>
                  <a:gd name="connsiteX7" fmla="*/ 72008 w 2376266"/>
                  <a:gd name="connsiteY7" fmla="*/ 757390 h 1261450"/>
                  <a:gd name="connsiteX8" fmla="*/ 0 w 2376266"/>
                  <a:gd name="connsiteY8" fmla="*/ 541366 h 1261450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72008 w 2376266"/>
                  <a:gd name="connsiteY6" fmla="*/ 802175 h 1315389"/>
                  <a:gd name="connsiteX7" fmla="*/ 0 w 2376266"/>
                  <a:gd name="connsiteY7" fmla="*/ 586151 h 1315389"/>
                  <a:gd name="connsiteX0" fmla="*/ 0 w 2376266"/>
                  <a:gd name="connsiteY0" fmla="*/ 586151 h 1315389"/>
                  <a:gd name="connsiteX1" fmla="*/ 504056 w 2376266"/>
                  <a:gd name="connsiteY1" fmla="*/ 154104 h 1315389"/>
                  <a:gd name="connsiteX2" fmla="*/ 1584176 w 2376266"/>
                  <a:gd name="connsiteY2" fmla="*/ 154104 h 1315389"/>
                  <a:gd name="connsiteX3" fmla="*/ 2376264 w 2376266"/>
                  <a:gd name="connsiteY3" fmla="*/ 874183 h 1315389"/>
                  <a:gd name="connsiteX4" fmla="*/ 1556018 w 2376266"/>
                  <a:gd name="connsiteY4" fmla="*/ 1242073 h 1315389"/>
                  <a:gd name="connsiteX5" fmla="*/ 532213 w 2376266"/>
                  <a:gd name="connsiteY5" fmla="*/ 1242073 h 1315389"/>
                  <a:gd name="connsiteX6" fmla="*/ 0 w 2376266"/>
                  <a:gd name="connsiteY6" fmla="*/ 586151 h 1315389"/>
                  <a:gd name="connsiteX0" fmla="*/ 203483 w 2047536"/>
                  <a:gd name="connsiteY0" fmla="*/ 1242073 h 1315389"/>
                  <a:gd name="connsiteX1" fmla="*/ 175326 w 2047536"/>
                  <a:gd name="connsiteY1" fmla="*/ 154104 h 1315389"/>
                  <a:gd name="connsiteX2" fmla="*/ 1255446 w 2047536"/>
                  <a:gd name="connsiteY2" fmla="*/ 154104 h 1315389"/>
                  <a:gd name="connsiteX3" fmla="*/ 2047534 w 2047536"/>
                  <a:gd name="connsiteY3" fmla="*/ 874183 h 1315389"/>
                  <a:gd name="connsiteX4" fmla="*/ 1227288 w 2047536"/>
                  <a:gd name="connsiteY4" fmla="*/ 1242073 h 1315389"/>
                  <a:gd name="connsiteX5" fmla="*/ 203483 w 2047536"/>
                  <a:gd name="connsiteY5" fmla="*/ 1242073 h 1315389"/>
                  <a:gd name="connsiteX0" fmla="*/ 175326 w 2551595"/>
                  <a:gd name="connsiteY0" fmla="*/ 1306235 h 1379551"/>
                  <a:gd name="connsiteX1" fmla="*/ 679385 w 2551595"/>
                  <a:gd name="connsiteY1" fmla="*/ 154104 h 1379551"/>
                  <a:gd name="connsiteX2" fmla="*/ 1759505 w 2551595"/>
                  <a:gd name="connsiteY2" fmla="*/ 154104 h 1379551"/>
                  <a:gd name="connsiteX3" fmla="*/ 2551593 w 2551595"/>
                  <a:gd name="connsiteY3" fmla="*/ 874183 h 1379551"/>
                  <a:gd name="connsiteX4" fmla="*/ 1731347 w 2551595"/>
                  <a:gd name="connsiteY4" fmla="*/ 1242073 h 1379551"/>
                  <a:gd name="connsiteX5" fmla="*/ 175326 w 2551595"/>
                  <a:gd name="connsiteY5" fmla="*/ 1306235 h 1379551"/>
                  <a:gd name="connsiteX0" fmla="*/ 175326 w 2130600"/>
                  <a:gd name="connsiteY0" fmla="*/ 1306235 h 1379551"/>
                  <a:gd name="connsiteX1" fmla="*/ 679385 w 2130600"/>
                  <a:gd name="connsiteY1" fmla="*/ 154104 h 1379551"/>
                  <a:gd name="connsiteX2" fmla="*/ 1759505 w 2130600"/>
                  <a:gd name="connsiteY2" fmla="*/ 154104 h 1379551"/>
                  <a:gd name="connsiteX3" fmla="*/ 2076342 w 2130600"/>
                  <a:gd name="connsiteY3" fmla="*/ 653118 h 1379551"/>
                  <a:gd name="connsiteX4" fmla="*/ 1731347 w 2130600"/>
                  <a:gd name="connsiteY4" fmla="*/ 1242073 h 1379551"/>
                  <a:gd name="connsiteX5" fmla="*/ 175326 w 2130600"/>
                  <a:gd name="connsiteY5" fmla="*/ 1306235 h 1379551"/>
                  <a:gd name="connsiteX0" fmla="*/ 175326 w 1995376"/>
                  <a:gd name="connsiteY0" fmla="*/ 1306235 h 1379551"/>
                  <a:gd name="connsiteX1" fmla="*/ 679385 w 1995376"/>
                  <a:gd name="connsiteY1" fmla="*/ 154104 h 1379551"/>
                  <a:gd name="connsiteX2" fmla="*/ 1759505 w 1995376"/>
                  <a:gd name="connsiteY2" fmla="*/ 154104 h 1379551"/>
                  <a:gd name="connsiteX3" fmla="*/ 1731347 w 1995376"/>
                  <a:gd name="connsiteY3" fmla="*/ 1242073 h 1379551"/>
                  <a:gd name="connsiteX4" fmla="*/ 175326 w 1995376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759505 w 2102745"/>
                  <a:gd name="connsiteY2" fmla="*/ 154104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251668"/>
                  <a:gd name="connsiteY0" fmla="*/ 1306235 h 1379551"/>
                  <a:gd name="connsiteX1" fmla="*/ 679385 w 2251668"/>
                  <a:gd name="connsiteY1" fmla="*/ 154104 h 1379551"/>
                  <a:gd name="connsiteX2" fmla="*/ 2076342 w 2251668"/>
                  <a:gd name="connsiteY2" fmla="*/ 326559 h 1379551"/>
                  <a:gd name="connsiteX3" fmla="*/ 1838715 w 2251668"/>
                  <a:gd name="connsiteY3" fmla="*/ 1142956 h 1379551"/>
                  <a:gd name="connsiteX4" fmla="*/ 175326 w 2251668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601089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1142956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02745"/>
                  <a:gd name="connsiteY0" fmla="*/ 1306235 h 1379551"/>
                  <a:gd name="connsiteX1" fmla="*/ 679385 w 2102745"/>
                  <a:gd name="connsiteY1" fmla="*/ 154104 h 1379551"/>
                  <a:gd name="connsiteX2" fmla="*/ 1838715 w 2102745"/>
                  <a:gd name="connsiteY2" fmla="*/ 326559 h 1379551"/>
                  <a:gd name="connsiteX3" fmla="*/ 1838715 w 2102745"/>
                  <a:gd name="connsiteY3" fmla="*/ 979677 h 1379551"/>
                  <a:gd name="connsiteX4" fmla="*/ 175326 w 2102745"/>
                  <a:gd name="connsiteY4" fmla="*/ 1306235 h 1379551"/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0" fmla="*/ 679385 w 2173619"/>
                  <a:gd name="connsiteY0" fmla="*/ 154104 h 1379551"/>
                  <a:gd name="connsiteX1" fmla="*/ 1838715 w 2173619"/>
                  <a:gd name="connsiteY1" fmla="*/ 326559 h 1379551"/>
                  <a:gd name="connsiteX2" fmla="*/ 1838715 w 2173619"/>
                  <a:gd name="connsiteY2" fmla="*/ 979677 h 1379551"/>
                  <a:gd name="connsiteX3" fmla="*/ 175326 w 2173619"/>
                  <a:gd name="connsiteY3" fmla="*/ 1306235 h 1379551"/>
                  <a:gd name="connsiteX4" fmla="*/ 981137 w 2173619"/>
                  <a:gd name="connsiteY4" fmla="*/ 361446 h 1379551"/>
                  <a:gd name="connsiteX0" fmla="*/ 679385 w 1922726"/>
                  <a:gd name="connsiteY0" fmla="*/ -1 h 1225446"/>
                  <a:gd name="connsiteX1" fmla="*/ 1838715 w 1922726"/>
                  <a:gd name="connsiteY1" fmla="*/ 825572 h 1225446"/>
                  <a:gd name="connsiteX2" fmla="*/ 175326 w 1922726"/>
                  <a:gd name="connsiteY2" fmla="*/ 1152130 h 1225446"/>
                  <a:gd name="connsiteX3" fmla="*/ 981137 w 1922726"/>
                  <a:gd name="connsiteY3" fmla="*/ 207341 h 1225446"/>
                  <a:gd name="connsiteX0" fmla="*/ 1935992 w 2177519"/>
                  <a:gd name="connsiteY0" fmla="*/ 0 h 1216272"/>
                  <a:gd name="connsiteX1" fmla="*/ 1838715 w 2177519"/>
                  <a:gd name="connsiteY1" fmla="*/ 816398 h 1216272"/>
                  <a:gd name="connsiteX2" fmla="*/ 175326 w 2177519"/>
                  <a:gd name="connsiteY2" fmla="*/ 1142956 h 1216272"/>
                  <a:gd name="connsiteX3" fmla="*/ 981137 w 2177519"/>
                  <a:gd name="connsiteY3" fmla="*/ 198167 h 1216272"/>
                  <a:gd name="connsiteX0" fmla="*/ 954855 w 1196382"/>
                  <a:gd name="connsiteY0" fmla="*/ 0 h 849426"/>
                  <a:gd name="connsiteX1" fmla="*/ 857578 w 1196382"/>
                  <a:gd name="connsiteY1" fmla="*/ 816398 h 849426"/>
                  <a:gd name="connsiteX2" fmla="*/ 0 w 1196382"/>
                  <a:gd name="connsiteY2" fmla="*/ 198167 h 849426"/>
                  <a:gd name="connsiteX0" fmla="*/ 1425758 w 1667285"/>
                  <a:gd name="connsiteY0" fmla="*/ 0 h 1271754"/>
                  <a:gd name="connsiteX1" fmla="*/ 1328481 w 1667285"/>
                  <a:gd name="connsiteY1" fmla="*/ 816398 h 1271754"/>
                  <a:gd name="connsiteX2" fmla="*/ 0 w 1667285"/>
                  <a:gd name="connsiteY2" fmla="*/ 1142956 h 1271754"/>
                  <a:gd name="connsiteX0" fmla="*/ 1425758 w 2077564"/>
                  <a:gd name="connsiteY0" fmla="*/ 0 h 1271754"/>
                  <a:gd name="connsiteX1" fmla="*/ 1328481 w 2077564"/>
                  <a:gd name="connsiteY1" fmla="*/ 816398 h 1271754"/>
                  <a:gd name="connsiteX2" fmla="*/ 0 w 2077564"/>
                  <a:gd name="connsiteY2" fmla="*/ 1142956 h 1271754"/>
                  <a:gd name="connsiteX0" fmla="*/ 950509 w 1602315"/>
                  <a:gd name="connsiteY0" fmla="*/ 0 h 1108474"/>
                  <a:gd name="connsiteX1" fmla="*/ 853232 w 1602315"/>
                  <a:gd name="connsiteY1" fmla="*/ 816398 h 1108474"/>
                  <a:gd name="connsiteX2" fmla="*/ 0 w 1602315"/>
                  <a:gd name="connsiteY2" fmla="*/ 979677 h 1108474"/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101" name="Группа 14"/>
              <p:cNvGrpSpPr>
                <a:grpSpLocks/>
              </p:cNvGrpSpPr>
              <p:nvPr/>
            </p:nvGrpSpPr>
            <p:grpSpPr bwMode="auto"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417214" y="2272011"/>
                  <a:ext cx="360209" cy="28966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412392" y="2345703"/>
                  <a:ext cx="144084" cy="144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102" name="Группа 15"/>
              <p:cNvGrpSpPr>
                <a:grpSpLocks/>
              </p:cNvGrpSpPr>
              <p:nvPr/>
            </p:nvGrpSpPr>
            <p:grpSpPr bwMode="auto"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416783" y="2275781"/>
                  <a:ext cx="360209" cy="28715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411961" y="2349164"/>
                  <a:ext cx="144084" cy="1435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84" name="TextBox 183"/>
          <p:cNvSpPr txBox="1"/>
          <p:nvPr/>
        </p:nvSpPr>
        <p:spPr>
          <a:xfrm>
            <a:off x="428596" y="3000372"/>
            <a:ext cx="6858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23528" y="1928802"/>
            <a:ext cx="86776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с малых лет  необходимо давать детям знания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безопасности в быту.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у детей представление об опасных для жизни и здоровья предметах, с которыми они встречаются в быту, об их необходимости для человека, о правилах пользования ими.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разделять предметы быта, на опасные и безопасные.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послушание и терпеливость.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1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183" name="Полилиния 182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246" y="660700"/>
            <a:ext cx="4838829" cy="4928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714356"/>
            <a:ext cx="3491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тюбиков и баночек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 шкафах у наших мамочек.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них хранятся средства разные,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сожалению, опасные...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Кремы, пасты и таблеточки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берите в руки, деточки: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бытовая химия –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отрава очень сильная.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234989" cy="432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714356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балконе - так и знай!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-Ты на стулья не вставай,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перила не взбирайся,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Низко не перегибайся –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может быть опасно: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Падать сверху так ужасно!!!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utyrsky.mos.ru/upload/medialibrary/2c2/3.jpg"/>
          <p:cNvPicPr>
            <a:picLocks noChangeAspect="1" noChangeArrowheads="1"/>
          </p:cNvPicPr>
          <p:nvPr/>
        </p:nvPicPr>
        <p:blipFill>
          <a:blip r:embed="rId2" cstate="print"/>
          <a:srcRect b="1326"/>
          <a:stretch>
            <a:fillRect/>
          </a:stretch>
        </p:blipFill>
        <p:spPr bwMode="auto">
          <a:xfrm>
            <a:off x="4211960" y="1412776"/>
            <a:ext cx="4468072" cy="4007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371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малыш, запомнить должен: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с розеткой осторожен!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ней не должен ты играть,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Шпильку, гвоздь туда совать –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 кончится бедой: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 в розетке очень злой!!!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s00.infourok.ru/images/doc/270/275059/hello_html_m26396f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052736"/>
            <a:ext cx="4451583" cy="4512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106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газ зажигать не умеешь,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подходи, иль потом пожалеешь...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опасно к плите приближаться: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она загореться, взорваться...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Мама сама всё согреет и сварит,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 приготовит и чайник поставит.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Ты же, малыш, не спеши: подрастешь –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Спичкой конфорку ты сам подожжешь!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opasnost-detej.ru/images/2013/128-pozharnaya-bezopasnost-kartinki-dly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360040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25345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вам твердят не зря: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 со спичками нельзя!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Огонь опасен, к сожаленью,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 людей без исключенья!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так трудно потушить -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может всё вокруг спалить!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уже в огне - весь дом...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 шалости с огнем!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Группа 9"/>
          <p:cNvGrpSpPr>
            <a:grpSpLocks/>
          </p:cNvGrpSpPr>
          <p:nvPr/>
        </p:nvGrpSpPr>
        <p:grpSpPr bwMode="auto">
          <a:xfrm>
            <a:off x="0" y="0"/>
            <a:ext cx="1857356" cy="1928802"/>
            <a:chOff x="1824929" y="908720"/>
            <a:chExt cx="4261609" cy="4558955"/>
          </a:xfrm>
        </p:grpSpPr>
        <p:sp>
          <p:nvSpPr>
            <p:cNvPr id="160" name="Полилиния 159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0" name="Группа 169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71" name="Овал 170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176" name="Picture 2" descr="http://stat8.blog.ru/lr/0f17c38de64dc3639e3d67426d50d1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71678"/>
            <a:ext cx="4643437" cy="427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7" name="TextBox 176"/>
          <p:cNvSpPr txBox="1"/>
          <p:nvPr/>
        </p:nvSpPr>
        <p:spPr>
          <a:xfrm>
            <a:off x="214282" y="2071678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вдруг увидишь дым,  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Что-то загорается,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Позвони по «</a:t>
            </a:r>
            <a:r>
              <a:rPr lang="ru-RU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все уладится.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5"/>
          <p:cNvGrpSpPr>
            <a:grpSpLocks/>
          </p:cNvGrpSpPr>
          <p:nvPr/>
        </p:nvGrpSpPr>
        <p:grpSpPr bwMode="auto">
          <a:xfrm>
            <a:off x="928662" y="-214338"/>
            <a:ext cx="8016875" cy="2686050"/>
            <a:chOff x="683568" y="201477"/>
            <a:chExt cx="8018166" cy="2686008"/>
          </a:xfrm>
        </p:grpSpPr>
        <p:sp>
          <p:nvSpPr>
            <p:cNvPr id="23" name="Полилиния 22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op-bal.ru/pars_docs/refs/39/38726/38726_html_m71ba2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308" y="1484784"/>
            <a:ext cx="5037718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48680"/>
            <a:ext cx="2857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 кастрюле кипяток,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прикасайся к ней, дружок,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очень осторожен будь: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так просто обернуть!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Поверь: кипящая вода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опасною всегда!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814</TotalTime>
  <Words>620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админ</cp:lastModifiedBy>
  <cp:revision>80</cp:revision>
  <dcterms:created xsi:type="dcterms:W3CDTF">2011-07-05T07:02:17Z</dcterms:created>
  <dcterms:modified xsi:type="dcterms:W3CDTF">2022-01-14T11:05:52Z</dcterms:modified>
</cp:coreProperties>
</file>