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9E58ED-82FA-4BE5-9D1E-8E8B34CEA08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1DD88A-E085-4F07-9361-EFABBD645FB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conditershop.ru/kakao-bob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02143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0648"/>
            <a:ext cx="7406640" cy="3528392"/>
          </a:xfrm>
        </p:spPr>
        <p:txBody>
          <a:bodyPr>
            <a:noAutofit/>
          </a:bodyPr>
          <a:lstStyle/>
          <a:p>
            <a:r>
              <a:rPr lang="ru-RU" sz="9600" dirty="0" smtClean="0"/>
              <a:t>Вредная</a:t>
            </a:r>
            <a:r>
              <a:rPr lang="en-US" sz="9600" dirty="0" smtClean="0"/>
              <a:t> </a:t>
            </a:r>
            <a:r>
              <a:rPr lang="ru-RU" sz="9600" dirty="0" smtClean="0"/>
              <a:t>и полезная еда. </a:t>
            </a:r>
            <a:endParaRPr lang="ru-RU" sz="9600" dirty="0"/>
          </a:p>
        </p:txBody>
      </p:sp>
      <p:pic>
        <p:nvPicPr>
          <p:cNvPr id="3080" name="Picture 8" descr="http://www.raduga-schastie.ru/images/stories/juarnal/zdorovoe_pit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12976"/>
            <a:ext cx="4283968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Вывод: 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Всегда питайся только здоровой едой!!!</a:t>
            </a:r>
            <a:endParaRPr lang="ru-RU" sz="5400" dirty="0"/>
          </a:p>
        </p:txBody>
      </p:sp>
      <p:pic>
        <p:nvPicPr>
          <p:cNvPr id="74754" name="Picture 2" descr="http://zabort.ru/uploads/images/00/60/57/2013/10/08/62fe323e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05064"/>
            <a:ext cx="3384376" cy="25576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3960440"/>
          </a:xfrm>
        </p:spPr>
        <p:txBody>
          <a:bodyPr>
            <a:noAutofit/>
          </a:bodyPr>
          <a:lstStyle/>
          <a:p>
            <a:r>
              <a:rPr lang="ru-RU" sz="8800" dirty="0" smtClean="0"/>
              <a:t>Спасибо за внимание!!!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435608" y="6248400"/>
            <a:ext cx="45719" cy="6092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Autofit/>
          </a:bodyPr>
          <a:lstStyle/>
          <a:p>
            <a:r>
              <a:rPr lang="ru-RU" sz="8800" dirty="0" smtClean="0"/>
              <a:t>Полезная еда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124744"/>
            <a:ext cx="6192688" cy="2520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Фрукты и ягоды. Ягоды - чрезвычайно полезный продукт, они богаты антиоксидантами, очищающими наш организм и предотвращающими старение. К сожалению, ягоды - продукт сезонный, и хранятся в свежем виде очень недолго. Именно поэтому приходится их сушить, варить, замораживать. Хотя лучше - потреблять в пищу, пока не прошел сезон. </a:t>
            </a:r>
            <a:endParaRPr lang="ru-RU" dirty="0"/>
          </a:p>
        </p:txBody>
      </p:sp>
      <p:pic>
        <p:nvPicPr>
          <p:cNvPr id="65540" name="Picture 4" descr="http://recepti-diet.ru/wp-content/uploads/2014/06/App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17032"/>
            <a:ext cx="3384376" cy="2880320"/>
          </a:xfrm>
          <a:prstGeom prst="rect">
            <a:avLst/>
          </a:prstGeom>
          <a:noFill/>
        </p:spPr>
      </p:pic>
      <p:pic>
        <p:nvPicPr>
          <p:cNvPr id="65542" name="Picture 6" descr="http://go2.imgsmail.ru/imgpreview?key=1e50e6d4a2529258&amp;mb=imgdb_preview_6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17032"/>
            <a:ext cx="3816424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340768"/>
          </a:xfrm>
        </p:spPr>
        <p:txBody>
          <a:bodyPr>
            <a:noAutofit/>
          </a:bodyPr>
          <a:lstStyle/>
          <a:p>
            <a:r>
              <a:rPr lang="ru-RU" sz="8800" dirty="0" smtClean="0"/>
              <a:t>Овощи. 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2680"/>
            <a:ext cx="39284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6564" name="Picture 4" descr="http://kpoxa.info/images/1/ovos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7488832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84776" cy="2146250"/>
          </a:xfrm>
        </p:spPr>
        <p:txBody>
          <a:bodyPr>
            <a:noAutofit/>
          </a:bodyPr>
          <a:lstStyle/>
          <a:p>
            <a:r>
              <a:rPr lang="ru-RU" sz="8800" dirty="0" smtClean="0"/>
              <a:t>Вредная </a:t>
            </a:r>
            <a:br>
              <a:rPr lang="ru-RU" sz="8800" dirty="0" smtClean="0"/>
            </a:br>
            <a:r>
              <a:rPr lang="ru-RU" sz="8800" dirty="0" smtClean="0"/>
              <a:t>еда.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2680"/>
            <a:ext cx="731285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7586" name="Picture 2" descr="http://dailypix.ru/uploads/posts/2012-10/dailypix.ru_10-faktov-o-samyh-vrednyh-produktah_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36912"/>
            <a:ext cx="6768752" cy="374691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7498080" cy="37093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чипсы - это высококонцентрированная смесь жиров и углеводов, в оболочке из красителей и заменителей вкуса. Из-за особенностей приготовления, в чипсах образуется множество канцерогенов - веществ, провоцирующих рак.</a:t>
            </a:r>
            <a:endParaRPr lang="ru-RU" dirty="0"/>
          </a:p>
        </p:txBody>
      </p:sp>
      <p:pic>
        <p:nvPicPr>
          <p:cNvPr id="68612" name="Picture 4" descr="http://go1.imgsmail.ru/imgpreview?key=72e8f1adf950d76c&amp;mb=imgdb_preview_2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861048"/>
            <a:ext cx="3312368" cy="2698907"/>
          </a:xfrm>
          <a:prstGeom prst="rect">
            <a:avLst/>
          </a:prstGeom>
          <a:noFill/>
        </p:spPr>
      </p:pic>
      <p:pic>
        <p:nvPicPr>
          <p:cNvPr id="68614" name="Picture 6" descr="http://go2.imgsmail.ru/imgpreview?key=12d10a86409e0846&amp;mb=imgdb_preview_4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77072"/>
            <a:ext cx="3312368" cy="23370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Газировки.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435608" y="6248400"/>
            <a:ext cx="1336192" cy="2049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9634" name="Picture 2" descr="http://img11.nnm.ru/5/3/c/d/b/cb512c20b0417414f8babd57b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6461484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196752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Самая </a:t>
            </a:r>
            <a:r>
              <a:rPr lang="ru-RU" sz="5400" dirty="0" err="1" smtClean="0"/>
              <a:t>вредная:кока-кола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1389889" y="6165304"/>
            <a:ext cx="45719" cy="830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203122"/>
            <a:ext cx="45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980729"/>
            <a:ext cx="46805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Состав:</a:t>
            </a:r>
          </a:p>
          <a:p>
            <a:r>
              <a:rPr lang="ru-RU" dirty="0" smtClean="0"/>
              <a:t>Диоксид углерода (Е290) и </a:t>
            </a:r>
            <a:r>
              <a:rPr lang="ru-RU" dirty="0" err="1" smtClean="0"/>
              <a:t>бензоат</a:t>
            </a:r>
            <a:r>
              <a:rPr lang="ru-RU" dirty="0" smtClean="0"/>
              <a:t> натрия (Е211).</a:t>
            </a:r>
            <a:br>
              <a:rPr lang="ru-RU" dirty="0" smtClean="0"/>
            </a:br>
            <a:r>
              <a:rPr lang="ru-RU" dirty="0" smtClean="0"/>
              <a:t>Используются в пищевой промышленности для консервирования мясных и рыбных изделий, различных соусов, маргарина, овощей, фруктов, ягод и напитков. </a:t>
            </a:r>
            <a:r>
              <a:rPr lang="ru-RU" dirty="0" err="1" smtClean="0"/>
              <a:t>Бензоат</a:t>
            </a:r>
            <a:r>
              <a:rPr lang="ru-RU" dirty="0" smtClean="0"/>
              <a:t> натрия используют ещё и фармакологии при производстве лекарств от кашля, так как он обладает отхаркивающими свойствами. Продукты с его содержанием не желательно употреблять людям, у которых выявлена повышенная чувствительность к аспирину. Кроме того, в сочетании с витамином С </a:t>
            </a:r>
            <a:r>
              <a:rPr lang="ru-RU" dirty="0" err="1" smtClean="0"/>
              <a:t>бензоат</a:t>
            </a:r>
            <a:r>
              <a:rPr lang="ru-RU" dirty="0" smtClean="0"/>
              <a:t> натрия превращается в бензол – один из самых сильных канцерогенов.</a:t>
            </a:r>
          </a:p>
          <a:p>
            <a:r>
              <a:rPr lang="ru-RU" dirty="0" smtClean="0"/>
              <a:t>Ортофосфорная кислота (Е338).</a:t>
            </a:r>
            <a:endParaRPr lang="ru-RU" dirty="0"/>
          </a:p>
        </p:txBody>
      </p:sp>
      <p:pic>
        <p:nvPicPr>
          <p:cNvPr id="70658" name="Picture 2" descr="http://go1.imgsmail.ru/imgpreview?key=221e2eeed61367b1&amp;mb=imgdb_preview_3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96752"/>
            <a:ext cx="3131840" cy="5229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err="1" smtClean="0"/>
              <a:t>Фаст</a:t>
            </a:r>
            <a:r>
              <a:rPr lang="ru-RU" sz="8800" dirty="0" smtClean="0"/>
              <a:t>- </a:t>
            </a:r>
            <a:r>
              <a:rPr lang="ru-RU" sz="8800" dirty="0" err="1" smtClean="0"/>
              <a:t>фуд</a:t>
            </a:r>
            <a:r>
              <a:rPr lang="ru-RU" sz="8800" dirty="0" smtClean="0"/>
              <a:t>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3384376" cy="48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Самая быстрая еда - беляши, чебуреки, картошка фри, </a:t>
            </a:r>
            <a:r>
              <a:rPr lang="ru-RU" dirty="0" err="1" smtClean="0"/>
              <a:t>шаурма</a:t>
            </a:r>
            <a:r>
              <a:rPr lang="ru-RU" dirty="0" smtClean="0"/>
              <a:t>, гамбургеры и вообще все, что жарится, - очень вредна. Потому что жарят это все нередко в масле, которое используется по многу раз и меняется, хорошо если, раз в сутки. Результат - все те же канцерогены. С годами такое питание приводит к нарушению пищеварения: к колитам, гастритам, изжоге, запорам и т.д. и т.п.</a:t>
            </a:r>
            <a:endParaRPr lang="ru-RU" dirty="0"/>
          </a:p>
        </p:txBody>
      </p:sp>
      <p:pic>
        <p:nvPicPr>
          <p:cNvPr id="71682" name="Picture 2" descr="http://go4.imgsmail.ru/imgpreview?key=57654fb6d2dbf12d&amp;mb=imgdb_preview_12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384376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0226"/>
          </a:xfrm>
        </p:spPr>
        <p:txBody>
          <a:bodyPr>
            <a:noAutofit/>
          </a:bodyPr>
          <a:lstStyle/>
          <a:p>
            <a:r>
              <a:rPr lang="ru-RU" sz="8800" dirty="0" smtClean="0"/>
              <a:t>Шоколад и жвачки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165304"/>
            <a:ext cx="45719" cy="830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7089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Жевательная резинка (жвачка) – это особое кулинарное изделие. Которое состоит из несъедобной эластичной основы и различных вкусовых и ароматических добавок.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50912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Основной продукт </a:t>
            </a:r>
            <a:r>
              <a:rPr lang="ru-RU" b="1" dirty="0" smtClean="0"/>
              <a:t>шоколада</a:t>
            </a:r>
            <a:r>
              <a:rPr lang="ru-RU" dirty="0" smtClean="0"/>
              <a:t> – это тропическое дерево </a:t>
            </a:r>
            <a:r>
              <a:rPr lang="ru-RU" dirty="0" smtClean="0">
                <a:hlinkClick r:id="rId2"/>
              </a:rPr>
              <a:t>какао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2706" name="Picture 2" descr="http://www.molomo.ru/img/chocolate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293096"/>
            <a:ext cx="3303312" cy="2187624"/>
          </a:xfrm>
          <a:prstGeom prst="rect">
            <a:avLst/>
          </a:prstGeom>
          <a:noFill/>
        </p:spPr>
      </p:pic>
      <p:pic>
        <p:nvPicPr>
          <p:cNvPr id="72708" name="Picture 4" descr="http://go2.imgsmail.ru/imgpreview?key=7615c3a1ccf89db&amp;mb=imgdb_preview_7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13285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248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</vt:lpstr>
      <vt:lpstr>Полезная еда</vt:lpstr>
      <vt:lpstr>Овощи. </vt:lpstr>
      <vt:lpstr>Вредная  еда.</vt:lpstr>
      <vt:lpstr>Презентация PowerPoint</vt:lpstr>
      <vt:lpstr>Газировки.</vt:lpstr>
      <vt:lpstr>Самая вредная:кока-кола</vt:lpstr>
      <vt:lpstr>Фаст- фуд.</vt:lpstr>
      <vt:lpstr>Шоколад и жвачки</vt:lpstr>
      <vt:lpstr>Вывод: </vt:lpstr>
      <vt:lpstr>Спасибо за внимание!!!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2014-11-04T14:01:14Z</dcterms:created>
  <dcterms:modified xsi:type="dcterms:W3CDTF">2021-02-11T15:44:18Z</dcterms:modified>
</cp:coreProperties>
</file>