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2" r:id="rId4"/>
    <p:sldId id="265" r:id="rId5"/>
    <p:sldId id="264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D26628-54AF-4465-B7CC-0F673CCB497A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6B4431-882F-4431-B5C4-DDD38D68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2"/>
            <a:ext cx="37147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Животные красной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4857760"/>
            <a:ext cx="249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Каширина Карина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«Б» класс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s04.infourok.ru/uploads/ex/104e/0002a85d-76aa191a/2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28860" y="2643182"/>
            <a:ext cx="44291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красной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714620"/>
            <a:ext cx="1785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0" name="Picture 4" descr="https://belindahowardsmith.com/images/bookDkRedTr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72194" y="285728"/>
            <a:ext cx="5599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Красная книга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785926"/>
            <a:ext cx="8802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Информирует: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виды животных и растений в опасности.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Призывает изучать: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редкие виды растений и животных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Предупреждает: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растения или животные в опасности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Советует: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сохранить редкие виды растений и животных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0" name="Picture 4" descr="https://belindahowardsmith.com/images/bookDkRedTr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68003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Красный цвет -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428605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сигнал опасности!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14298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как бы призывает всех людей помогать растениям и животным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https://top-fon.com/uploads/posts/2021-07/1626845651_8-p-fon-krasnaya-knig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357430"/>
            <a:ext cx="3786214" cy="295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0" name="Picture 4" descr="https://belindahowardsmith.com/images/bookDkRedTr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21429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Красная панда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1571612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Красная панда -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1500174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животное, которое относится к млекопитающим из семейства пандовых.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https://main-cdn.sbermegamarket.ru/hlr-system/1657928/100023057060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9629" y="16716468"/>
            <a:ext cx="2784390" cy="3354333"/>
          </a:xfrm>
          <a:prstGeom prst="rect">
            <a:avLst/>
          </a:prstGeom>
          <a:noFill/>
        </p:spPr>
      </p:pic>
      <p:pic>
        <p:nvPicPr>
          <p:cNvPr id="81924" name="Picture 4" descr="https://sun9-74.userapi.com/impg/_963mksSzFKTqwCN3_41JnpXAhT2ud4bjLM-dQ/k_jNCao5PUw.jpg?size=720x1080&amp;quality=96&amp;sign=3d7827bfbbbdfeb7b2c9bb79ccf21ee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571744"/>
            <a:ext cx="2214578" cy="3321867"/>
          </a:xfrm>
          <a:prstGeom prst="rect">
            <a:avLst/>
          </a:prstGeom>
          <a:noFill/>
        </p:spPr>
      </p:pic>
      <p:pic>
        <p:nvPicPr>
          <p:cNvPr id="81926" name="Picture 6" descr="https://sun9-34.userapi.com/impg/jXxQQVaz3t-KKw6J23qEock2ghJAk7sa6glvEw/s9EJiWALvpw.jpg?size=762x1080&amp;quality=96&amp;sign=f395c45b0b60b05832c05ed925580d5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500306"/>
            <a:ext cx="2357454" cy="3341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0" name="Picture 4" descr="https://belindahowardsmith.com/images/bookDkRedTr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9" y="428604"/>
            <a:ext cx="2357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Красную панду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28604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щё называют «огненная кошка» или «кошка- медведь»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 descr="https://sun9-88.userapi.com/impg/a16tR1GzFdRrxeduIu8dB67YUPxugH67SK0bcA/pXPUrP1NLSA.jpg?size=757x1024&amp;quality=96&amp;sign=d12d91399919fb7a90522a44d17105e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428736"/>
            <a:ext cx="3571900" cy="4831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0" name="Picture 4" descr="https://belindahowardsmith.com/images/bookDkRedTr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7042" name="Picture 2" descr="https://sun9-4.userapi.com/impg/hLqXBLHwfEZi5PfDtrn0YSrbfWbFXClHBW7glA/q23Tsutz1u4.jpg?size=736x920&amp;quality=96&amp;sign=938ab3ac84220b7e794f2c8fa26f4cc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3829077" cy="47863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928670"/>
            <a:ext cx="36433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Красная панда имеет не большие размеры и внешне очень напоминает лису. Она размером с домашнюю кошку. Весит около 5 кг. В длину тело достигает 50-65 см, а красивый пышный хвост имеет длину в 25-45 см. В естественной среде живёт 8-10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0" name="Picture 4" descr="https://belindahowardsmith.com/images/bookDkRedTri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3970" name="Picture 2" descr="https://ds04.infourok.ru/uploads/ex/0a2e/000931ed-b3966544/img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4843291" cy="32456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642918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Беречь надо не только животных, которые занесены в Красную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нигу, а всю живую природу.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Многие животные исчезают и вымирают, но больший вред им наносит человек.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</TotalTime>
  <Words>176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2022-02-08T10:11:53Z</dcterms:created>
  <dcterms:modified xsi:type="dcterms:W3CDTF">2022-02-08T10:54:52Z</dcterms:modified>
</cp:coreProperties>
</file>