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70" r:id="rId14"/>
    <p:sldId id="267" r:id="rId15"/>
    <p:sldId id="268" r:id="rId16"/>
    <p:sldId id="269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D7E11-3062-440F-BE61-F656E6476603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1ECBE-1F61-4417-A147-A882E9D740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ECBE-1F61-4417-A147-A882E9D7408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3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25.jpeg"/><Relationship Id="rId2" Type="http://schemas.openxmlformats.org/officeDocument/2006/relationships/audio" Target="../media/audio1.wav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5" Type="http://schemas.openxmlformats.org/officeDocument/2006/relationships/image" Target="../media/image45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25.jpeg"/><Relationship Id="rId3" Type="http://schemas.openxmlformats.org/officeDocument/2006/relationships/image" Target="../media/image34.jpeg"/><Relationship Id="rId7" Type="http://schemas.openxmlformats.org/officeDocument/2006/relationships/image" Target="../media/image49.jpeg"/><Relationship Id="rId12" Type="http://schemas.openxmlformats.org/officeDocument/2006/relationships/image" Target="../media/image36.jpeg"/><Relationship Id="rId17" Type="http://schemas.openxmlformats.org/officeDocument/2006/relationships/image" Target="../media/image52.jpeg"/><Relationship Id="rId2" Type="http://schemas.openxmlformats.org/officeDocument/2006/relationships/audio" Target="../media/audio1.wav"/><Relationship Id="rId16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11" Type="http://schemas.openxmlformats.org/officeDocument/2006/relationships/image" Target="../media/image43.jpeg"/><Relationship Id="rId5" Type="http://schemas.openxmlformats.org/officeDocument/2006/relationships/image" Target="../media/image27.jpeg"/><Relationship Id="rId15" Type="http://schemas.openxmlformats.org/officeDocument/2006/relationships/image" Target="../media/image42.jpeg"/><Relationship Id="rId10" Type="http://schemas.openxmlformats.org/officeDocument/2006/relationships/image" Target="../media/image38.jpeg"/><Relationship Id="rId4" Type="http://schemas.openxmlformats.org/officeDocument/2006/relationships/image" Target="../media/image47.jpeg"/><Relationship Id="rId9" Type="http://schemas.openxmlformats.org/officeDocument/2006/relationships/image" Target="../media/image50.jpeg"/><Relationship Id="rId1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4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52444920_7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Игра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B0F0"/>
                </a:solidFill>
              </a:rPr>
              <a:t>«сложи в корзину полезные продукты»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viewer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592873"/>
            <a:ext cx="8712968" cy="5159619"/>
          </a:xfrm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rgbClr val="7030A0"/>
                </a:solidFill>
              </a:rPr>
              <a:t>Игра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B0F0"/>
                </a:solidFill>
              </a:rPr>
              <a:t>«четвёртый лишний»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5d3bd1c429378530e99b899792cc430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6631" b="5136"/>
          <a:stretch>
            <a:fillRect/>
          </a:stretch>
        </p:blipFill>
        <p:spPr>
          <a:xfrm>
            <a:off x="179512" y="2564904"/>
            <a:ext cx="2088232" cy="2376264"/>
          </a:xfrm>
        </p:spPr>
      </p:pic>
      <p:pic>
        <p:nvPicPr>
          <p:cNvPr id="5" name="Рисунок 4" descr="0034_food_w-phone.ru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2636912"/>
            <a:ext cx="1656184" cy="2072613"/>
          </a:xfrm>
          <a:prstGeom prst="rect">
            <a:avLst/>
          </a:prstGeom>
        </p:spPr>
      </p:pic>
      <p:pic>
        <p:nvPicPr>
          <p:cNvPr id="6" name="Рисунок 5" descr="45_mil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2132856"/>
            <a:ext cx="1989484" cy="2995343"/>
          </a:xfrm>
          <a:prstGeom prst="rect">
            <a:avLst/>
          </a:prstGeom>
        </p:spPr>
      </p:pic>
      <p:pic>
        <p:nvPicPr>
          <p:cNvPr id="7" name="Рисунок 6" descr="carro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92279" y="2576658"/>
            <a:ext cx="1812569" cy="2502515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p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221088"/>
            <a:ext cx="2176242" cy="18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chick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4221088"/>
            <a:ext cx="1944216" cy="1872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201208201436427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4221088"/>
            <a:ext cx="1944216" cy="1812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tomat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4218356"/>
            <a:ext cx="2088232" cy="1874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27584" y="3068960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3217"/>
                </a:solidFill>
              </a:rPr>
              <a:t>1</a:t>
            </a:r>
            <a:endParaRPr lang="ru-RU" sz="6000" dirty="0">
              <a:solidFill>
                <a:srgbClr val="00321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2996952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3217"/>
                </a:solidFill>
              </a:rPr>
              <a:t>2</a:t>
            </a:r>
            <a:endParaRPr lang="ru-RU" sz="6000" dirty="0">
              <a:solidFill>
                <a:srgbClr val="00321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2080" y="2996952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3217"/>
                </a:solidFill>
              </a:rPr>
              <a:t>3</a:t>
            </a:r>
            <a:endParaRPr lang="ru-RU" sz="6000" dirty="0">
              <a:solidFill>
                <a:srgbClr val="003217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0352" y="2996952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3217"/>
                </a:solidFill>
              </a:rPr>
              <a:t>4</a:t>
            </a:r>
            <a:endParaRPr lang="ru-RU" sz="6000" dirty="0">
              <a:solidFill>
                <a:srgbClr val="003217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1948419" y="764704"/>
            <a:ext cx="622398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LeftFacing"/>
              <a:lightRig rig="threePt" dir="t"/>
            </a:scene3d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«Четвёртый лишний»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908720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 четвёртый лишний»</a:t>
            </a:r>
            <a:endParaRPr lang="ru-RU" sz="54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 descr="popkorn_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3140968"/>
            <a:ext cx="1892919" cy="2564904"/>
          </a:xfrm>
          <a:prstGeom prst="rect">
            <a:avLst/>
          </a:prstGeom>
        </p:spPr>
      </p:pic>
      <p:pic>
        <p:nvPicPr>
          <p:cNvPr id="4" name="Рисунок 3" descr="340568_b.jpg"/>
          <p:cNvPicPr>
            <a:picLocks noChangeAspect="1"/>
          </p:cNvPicPr>
          <p:nvPr/>
        </p:nvPicPr>
        <p:blipFill>
          <a:blip r:embed="rId4" cstate="print"/>
          <a:srcRect l="21651" r="20516"/>
          <a:stretch>
            <a:fillRect/>
          </a:stretch>
        </p:blipFill>
        <p:spPr>
          <a:xfrm>
            <a:off x="323528" y="3284984"/>
            <a:ext cx="1447961" cy="2503686"/>
          </a:xfrm>
          <a:prstGeom prst="rect">
            <a:avLst/>
          </a:prstGeom>
        </p:spPr>
      </p:pic>
      <p:pic>
        <p:nvPicPr>
          <p:cNvPr id="6" name="Рисунок 5" descr="x_cbfa620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3501008"/>
            <a:ext cx="2162214" cy="2348880"/>
          </a:xfrm>
          <a:prstGeom prst="rect">
            <a:avLst/>
          </a:prstGeom>
        </p:spPr>
      </p:pic>
      <p:pic>
        <p:nvPicPr>
          <p:cNvPr id="7" name="Рисунок 6" descr="img273_84469_b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3573016"/>
            <a:ext cx="2520280" cy="2147278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«четвёртый лишний»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5" name="Содержимое 4" descr="mindless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2985772"/>
            <a:ext cx="2520280" cy="1811380"/>
          </a:xfrm>
        </p:spPr>
      </p:pic>
      <p:pic>
        <p:nvPicPr>
          <p:cNvPr id="6" name="Рисунок 5" descr="bana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4147" y="2979545"/>
            <a:ext cx="2214542" cy="1800208"/>
          </a:xfrm>
          <a:prstGeom prst="rect">
            <a:avLst/>
          </a:prstGeom>
        </p:spPr>
      </p:pic>
      <p:pic>
        <p:nvPicPr>
          <p:cNvPr id="7" name="Рисунок 6" descr="cucumb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2996952"/>
            <a:ext cx="2160240" cy="1951184"/>
          </a:xfrm>
          <a:prstGeom prst="rect">
            <a:avLst/>
          </a:prstGeom>
        </p:spPr>
      </p:pic>
      <p:pic>
        <p:nvPicPr>
          <p:cNvPr id="8" name="Рисунок 7" descr="oni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40352" y="1844824"/>
            <a:ext cx="1124712" cy="3858768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Игра </a:t>
            </a:r>
            <a:r>
              <a:rPr lang="ru-RU" dirty="0" smtClean="0">
                <a:solidFill>
                  <a:srgbClr val="00B0F0"/>
                </a:solidFill>
              </a:rPr>
              <a:t>«разложи продукты на тарелочки»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productimage-picture-00056909-131473_jpg_520x520_q8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412776"/>
            <a:ext cx="2332484" cy="2160861"/>
          </a:xfrm>
        </p:spPr>
      </p:pic>
      <p:pic>
        <p:nvPicPr>
          <p:cNvPr id="5" name="Рисунок 4" descr="trivsam-tarelka-glubokaa__0110630_PE261032_S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789040"/>
            <a:ext cx="2736304" cy="2736304"/>
          </a:xfrm>
          <a:prstGeom prst="rect">
            <a:avLst/>
          </a:prstGeom>
        </p:spPr>
      </p:pic>
      <p:pic>
        <p:nvPicPr>
          <p:cNvPr id="6" name="Рисунок 5" descr="oran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93836" y="4284748"/>
            <a:ext cx="1417320" cy="1179576"/>
          </a:xfrm>
          <a:prstGeom prst="rect">
            <a:avLst/>
          </a:prstGeom>
        </p:spPr>
      </p:pic>
      <p:pic>
        <p:nvPicPr>
          <p:cNvPr id="8" name="Рисунок 7" descr="25_brea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08304" y="4293096"/>
            <a:ext cx="1512168" cy="1002457"/>
          </a:xfrm>
          <a:prstGeom prst="rect">
            <a:avLst/>
          </a:prstGeom>
        </p:spPr>
      </p:pic>
      <p:pic>
        <p:nvPicPr>
          <p:cNvPr id="12" name="Рисунок 11" descr="cabbag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6136" y="4221088"/>
            <a:ext cx="1206731" cy="1237872"/>
          </a:xfrm>
          <a:prstGeom prst="rect">
            <a:avLst/>
          </a:prstGeom>
        </p:spPr>
      </p:pic>
      <p:pic>
        <p:nvPicPr>
          <p:cNvPr id="13" name="Рисунок 12" descr="mindless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2780928"/>
            <a:ext cx="1440160" cy="960107"/>
          </a:xfrm>
          <a:prstGeom prst="rect">
            <a:avLst/>
          </a:prstGeom>
        </p:spPr>
      </p:pic>
      <p:pic>
        <p:nvPicPr>
          <p:cNvPr id="14" name="Рисунок 13" descr="beef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56176" y="1124744"/>
            <a:ext cx="1417320" cy="877824"/>
          </a:xfrm>
          <a:prstGeom prst="rect">
            <a:avLst/>
          </a:prstGeom>
        </p:spPr>
      </p:pic>
      <p:pic>
        <p:nvPicPr>
          <p:cNvPr id="15" name="Рисунок 14" descr="popkorn_1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31840" y="5589240"/>
            <a:ext cx="802436" cy="1087301"/>
          </a:xfrm>
          <a:prstGeom prst="rect">
            <a:avLst/>
          </a:prstGeom>
        </p:spPr>
      </p:pic>
      <p:pic>
        <p:nvPicPr>
          <p:cNvPr id="16" name="Рисунок 15" descr="potat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80312" y="5661248"/>
            <a:ext cx="1417320" cy="1042416"/>
          </a:xfrm>
          <a:prstGeom prst="rect">
            <a:avLst/>
          </a:prstGeom>
        </p:spPr>
      </p:pic>
      <p:pic>
        <p:nvPicPr>
          <p:cNvPr id="17" name="Рисунок 16" descr="tomato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707904" y="1556792"/>
            <a:ext cx="1417320" cy="1033272"/>
          </a:xfrm>
          <a:prstGeom prst="rect">
            <a:avLst/>
          </a:prstGeom>
        </p:spPr>
      </p:pic>
      <p:pic>
        <p:nvPicPr>
          <p:cNvPr id="18" name="Рисунок 17" descr="egg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347864" y="2852936"/>
            <a:ext cx="1417320" cy="1133856"/>
          </a:xfrm>
          <a:prstGeom prst="rect">
            <a:avLst/>
          </a:prstGeom>
        </p:spPr>
      </p:pic>
      <p:pic>
        <p:nvPicPr>
          <p:cNvPr id="19" name="Рисунок 18" descr="x_cbfa620c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308304" y="2276872"/>
            <a:ext cx="1080120" cy="1173367"/>
          </a:xfrm>
          <a:prstGeom prst="rect">
            <a:avLst/>
          </a:prstGeom>
        </p:spPr>
      </p:pic>
      <p:pic>
        <p:nvPicPr>
          <p:cNvPr id="20" name="Рисунок 19" descr="340568_b.jpg"/>
          <p:cNvPicPr>
            <a:picLocks noChangeAspect="1"/>
          </p:cNvPicPr>
          <p:nvPr/>
        </p:nvPicPr>
        <p:blipFill>
          <a:blip r:embed="rId15" cstate="print"/>
          <a:srcRect r="14017"/>
          <a:stretch>
            <a:fillRect/>
          </a:stretch>
        </p:blipFill>
        <p:spPr>
          <a:xfrm>
            <a:off x="5149733" y="1570860"/>
            <a:ext cx="934435" cy="1086768"/>
          </a:xfrm>
          <a:prstGeom prst="rect">
            <a:avLst/>
          </a:prstGeom>
        </p:spPr>
      </p:pic>
      <p:pic>
        <p:nvPicPr>
          <p:cNvPr id="22" name="Рисунок 21" descr="walnut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220072" y="5661248"/>
            <a:ext cx="1380744" cy="9144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263 -0.01943 L -0.2743 0.253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8.15911E-6 L -0.35434 0.40911 " pathEditMode="relative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4.32007E-6 L -0.48037 0.46161 " pathEditMode="relative" ptsTypes="AA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1.52636E-6 L -0.22847 0.01041 " pathEditMode="relative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4875E-6 L -0.39375 -0.1154 " pathEditMode="relative" ptsTypes="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2.39593E-6 L -0.63784 -0.04186 " pathEditMode="relative" ptsTypes="AA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4.34783E-7 L -0.64583 0.02104 " pathEditMode="relative" ptsTypes="AA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2.43293E-6 L -0.4882 0.0104 " pathEditMode="relative" ptsTypes="AA">
                                      <p:cBhvr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6.53099E-6 L -0.5198 -0.01063 " pathEditMode="relative" ptsTypes="AA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4.94912E-6 L -0.48038 -0.15726 " pathEditMode="relative" ptsTypes="AA">
                                      <p:cBhvr>
                                        <p:cTn id="8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96762E-6 L -0.66927 -0.15749 " pathEditMode="relative" ptsTypes="AA">
                                      <p:cBhvr>
                                        <p:cTn id="9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8.92692E-6 L -0.22048 -0.50347 " pathEditMode="relative" ptsTypes="AA">
                                      <p:cBhvr>
                                        <p:cTn id="10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oductimage-picture-00056909-131473_jpg_520x520_q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811724"/>
            <a:ext cx="3888432" cy="3043446"/>
          </a:xfrm>
          <a:prstGeom prst="rect">
            <a:avLst/>
          </a:prstGeom>
        </p:spPr>
      </p:pic>
      <p:pic>
        <p:nvPicPr>
          <p:cNvPr id="4" name="Рисунок 3" descr="mindless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99225">
            <a:off x="431169" y="1012097"/>
            <a:ext cx="1780233" cy="1186822"/>
          </a:xfrm>
          <a:prstGeom prst="rect">
            <a:avLst/>
          </a:prstGeom>
        </p:spPr>
      </p:pic>
      <p:pic>
        <p:nvPicPr>
          <p:cNvPr id="5" name="Рисунок 4" descr="340568_b.jpg"/>
          <p:cNvPicPr>
            <a:picLocks noChangeAspect="1"/>
          </p:cNvPicPr>
          <p:nvPr/>
        </p:nvPicPr>
        <p:blipFill>
          <a:blip r:embed="rId5" cstate="print"/>
          <a:srcRect l="26186" r="22784"/>
          <a:stretch>
            <a:fillRect/>
          </a:stretch>
        </p:blipFill>
        <p:spPr>
          <a:xfrm>
            <a:off x="2411760" y="260648"/>
            <a:ext cx="738296" cy="1446808"/>
          </a:xfrm>
          <a:prstGeom prst="rect">
            <a:avLst/>
          </a:prstGeom>
        </p:spPr>
      </p:pic>
      <p:pic>
        <p:nvPicPr>
          <p:cNvPr id="6" name="Рисунок 5" descr="popkorn_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1628800"/>
            <a:ext cx="776927" cy="1052736"/>
          </a:xfrm>
          <a:prstGeom prst="rect">
            <a:avLst/>
          </a:prstGeom>
        </p:spPr>
      </p:pic>
      <p:pic>
        <p:nvPicPr>
          <p:cNvPr id="7" name="Рисунок 6" descr="x_cbfa620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95736" y="2204864"/>
            <a:ext cx="902789" cy="980728"/>
          </a:xfrm>
          <a:prstGeom prst="rect">
            <a:avLst/>
          </a:prstGeom>
        </p:spPr>
      </p:pic>
      <p:pic>
        <p:nvPicPr>
          <p:cNvPr id="9" name="Рисунок 8" descr="trivsam-tarelka-glubokaa__0110630_PE261032_S4.JPG"/>
          <p:cNvPicPr>
            <a:picLocks noChangeAspect="1"/>
          </p:cNvPicPr>
          <p:nvPr/>
        </p:nvPicPr>
        <p:blipFill>
          <a:blip r:embed="rId8" cstate="print"/>
          <a:srcRect t="23069" b="25207"/>
          <a:stretch>
            <a:fillRect/>
          </a:stretch>
        </p:blipFill>
        <p:spPr>
          <a:xfrm>
            <a:off x="3995936" y="3645024"/>
            <a:ext cx="4680520" cy="3024336"/>
          </a:xfrm>
          <a:prstGeom prst="rect">
            <a:avLst/>
          </a:prstGeom>
        </p:spPr>
      </p:pic>
      <p:pic>
        <p:nvPicPr>
          <p:cNvPr id="11" name="Рисунок 10" descr="25_bread.jpg"/>
          <p:cNvPicPr>
            <a:picLocks noChangeAspect="1"/>
          </p:cNvPicPr>
          <p:nvPr/>
        </p:nvPicPr>
        <p:blipFill>
          <a:blip r:embed="rId9" cstate="print"/>
          <a:srcRect l="2751" t="3672" r="2751" b="3672"/>
          <a:stretch>
            <a:fillRect/>
          </a:stretch>
        </p:blipFill>
        <p:spPr>
          <a:xfrm>
            <a:off x="5652120" y="5229200"/>
            <a:ext cx="1512168" cy="982909"/>
          </a:xfrm>
          <a:prstGeom prst="rect">
            <a:avLst/>
          </a:prstGeom>
        </p:spPr>
      </p:pic>
      <p:pic>
        <p:nvPicPr>
          <p:cNvPr id="12" name="Рисунок 11" descr="cabbag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367612">
            <a:off x="6986371" y="4396359"/>
            <a:ext cx="1140708" cy="1170146"/>
          </a:xfrm>
          <a:prstGeom prst="rect">
            <a:avLst/>
          </a:prstGeom>
        </p:spPr>
      </p:pic>
      <p:pic>
        <p:nvPicPr>
          <p:cNvPr id="13" name="Рисунок 12" descr="egg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355976" y="4005064"/>
            <a:ext cx="1068700" cy="854960"/>
          </a:xfrm>
          <a:prstGeom prst="rect">
            <a:avLst/>
          </a:prstGeom>
        </p:spPr>
      </p:pic>
      <p:pic>
        <p:nvPicPr>
          <p:cNvPr id="14" name="Рисунок 13" descr="orang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303916">
            <a:off x="6405882" y="3686194"/>
            <a:ext cx="968224" cy="805812"/>
          </a:xfrm>
          <a:prstGeom prst="rect">
            <a:avLst/>
          </a:prstGeom>
        </p:spPr>
      </p:pic>
      <p:pic>
        <p:nvPicPr>
          <p:cNvPr id="15" name="Рисунок 14" descr="tomat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873833">
            <a:off x="4419408" y="4911532"/>
            <a:ext cx="1140708" cy="831613"/>
          </a:xfrm>
          <a:prstGeom prst="rect">
            <a:avLst/>
          </a:prstGeom>
        </p:spPr>
      </p:pic>
      <p:pic>
        <p:nvPicPr>
          <p:cNvPr id="16" name="Рисунок 15" descr="walnut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844505">
            <a:off x="5792947" y="4482388"/>
            <a:ext cx="1050412" cy="695637"/>
          </a:xfrm>
          <a:prstGeom prst="rect">
            <a:avLst/>
          </a:prstGeom>
        </p:spPr>
      </p:pic>
      <p:pic>
        <p:nvPicPr>
          <p:cNvPr id="17" name="Рисунок 16" descr="potato.jpg"/>
          <p:cNvPicPr>
            <a:picLocks noChangeAspect="1"/>
          </p:cNvPicPr>
          <p:nvPr/>
        </p:nvPicPr>
        <p:blipFill>
          <a:blip r:embed="rId15" cstate="print"/>
          <a:srcRect b="8553"/>
          <a:stretch>
            <a:fillRect/>
          </a:stretch>
        </p:blipFill>
        <p:spPr>
          <a:xfrm rot="21179994">
            <a:off x="5471995" y="3845339"/>
            <a:ext cx="963566" cy="648072"/>
          </a:xfrm>
          <a:prstGeom prst="rect">
            <a:avLst/>
          </a:prstGeom>
        </p:spPr>
      </p:pic>
      <p:pic>
        <p:nvPicPr>
          <p:cNvPr id="18" name="Рисунок 17" descr="vitaminy_1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572000" y="332656"/>
            <a:ext cx="4267904" cy="3205112"/>
          </a:xfrm>
          <a:prstGeom prst="rect">
            <a:avLst/>
          </a:prstGeom>
        </p:spPr>
      </p:pic>
      <p:pic>
        <p:nvPicPr>
          <p:cNvPr id="19" name="Рисунок 18" descr="1279545493_1279054822_visadi-fakti-18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99593" y="3848994"/>
            <a:ext cx="2592288" cy="2725537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ebf7d4ec70be398f148d090ebe1d1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2699792" y="0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Молодцы!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0_72b1e_72f92ec2_L.jpg"/>
          <p:cNvPicPr>
            <a:picLocks noChangeAspect="1" noChangeArrowheads="1"/>
          </p:cNvPicPr>
          <p:nvPr/>
        </p:nvPicPr>
        <p:blipFill>
          <a:blip r:embed="rId3" cstate="print"/>
          <a:srcRect t="13864"/>
          <a:stretch>
            <a:fillRect/>
          </a:stretch>
        </p:blipFill>
        <p:spPr bwMode="auto">
          <a:xfrm>
            <a:off x="0" y="-747464"/>
            <a:ext cx="9144000" cy="76054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3" name="Скругленный прямоугольник 2"/>
          <p:cNvSpPr/>
          <p:nvPr/>
        </p:nvSpPr>
        <p:spPr>
          <a:xfrm>
            <a:off x="467544" y="-171400"/>
            <a:ext cx="2592288" cy="11247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Федя</a:t>
            </a:r>
            <a:endParaRPr lang="ru-RU" sz="8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24128" y="5373216"/>
            <a:ext cx="266429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Яша</a:t>
            </a:r>
            <a:endParaRPr lang="ru-RU" sz="8000" dirty="0"/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0_72b1e_72f92ec2_L.jpg"/>
          <p:cNvPicPr>
            <a:picLocks noChangeAspect="1" noChangeArrowheads="1"/>
          </p:cNvPicPr>
          <p:nvPr/>
        </p:nvPicPr>
        <p:blipFill>
          <a:blip r:embed="rId3" cstate="print"/>
          <a:srcRect l="50667" t="10911" b="14227"/>
          <a:stretch>
            <a:fillRect/>
          </a:stretch>
        </p:blipFill>
        <p:spPr bwMode="auto">
          <a:xfrm>
            <a:off x="5580112" y="1556792"/>
            <a:ext cx="3563888" cy="5301208"/>
          </a:xfrm>
          <a:prstGeom prst="rect">
            <a:avLst/>
          </a:prstGeom>
          <a:noFill/>
        </p:spPr>
      </p:pic>
      <p:sp>
        <p:nvSpPr>
          <p:cNvPr id="9" name="Выноска-облако 8"/>
          <p:cNvSpPr/>
          <p:nvPr/>
        </p:nvSpPr>
        <p:spPr>
          <a:xfrm>
            <a:off x="2267744" y="0"/>
            <a:ext cx="3024336" cy="2060848"/>
          </a:xfrm>
          <a:prstGeom prst="cloudCallout">
            <a:avLst>
              <a:gd name="adj1" fmla="val 89102"/>
              <a:gd name="adj2" fmla="val 51164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0" name="Picture 8" descr="C:\Users\User\Desktop\9d99dbfe76b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60648"/>
            <a:ext cx="1762131" cy="1440160"/>
          </a:xfrm>
          <a:prstGeom prst="rect">
            <a:avLst/>
          </a:prstGeom>
          <a:noFill/>
        </p:spPr>
      </p:pic>
      <p:sp>
        <p:nvSpPr>
          <p:cNvPr id="12" name="Выноска-облако 11"/>
          <p:cNvSpPr/>
          <p:nvPr/>
        </p:nvSpPr>
        <p:spPr>
          <a:xfrm>
            <a:off x="611560" y="1916832"/>
            <a:ext cx="2592288" cy="1944216"/>
          </a:xfrm>
          <a:prstGeom prst="cloudCallout">
            <a:avLst>
              <a:gd name="adj1" fmla="val 132368"/>
              <a:gd name="adj2" fmla="val -8408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2" name="Picture 10" descr="C:\Users\User\Desktop\37ee5d82-e4ca-4e10-865e-87155048dbe1.jpg"/>
          <p:cNvPicPr>
            <a:picLocks noChangeAspect="1" noChangeArrowheads="1"/>
          </p:cNvPicPr>
          <p:nvPr/>
        </p:nvPicPr>
        <p:blipFill>
          <a:blip r:embed="rId5" cstate="print"/>
          <a:srcRect l="16667" t="5556"/>
          <a:stretch>
            <a:fillRect/>
          </a:stretch>
        </p:blipFill>
        <p:spPr bwMode="auto">
          <a:xfrm>
            <a:off x="1403648" y="2276872"/>
            <a:ext cx="1080120" cy="1224136"/>
          </a:xfrm>
          <a:prstGeom prst="rect">
            <a:avLst/>
          </a:prstGeom>
          <a:noFill/>
        </p:spPr>
      </p:pic>
      <p:sp>
        <p:nvSpPr>
          <p:cNvPr id="15" name="Выноска-облако 14"/>
          <p:cNvSpPr/>
          <p:nvPr/>
        </p:nvSpPr>
        <p:spPr>
          <a:xfrm>
            <a:off x="755576" y="3933056"/>
            <a:ext cx="2448272" cy="2448272"/>
          </a:xfrm>
          <a:prstGeom prst="cloudCallout">
            <a:avLst>
              <a:gd name="adj1" fmla="val 127325"/>
              <a:gd name="adj2" fmla="val -50069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3" name="Picture 11" descr="C:\Users\User\Desktop\slide0003_image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4437112"/>
            <a:ext cx="1728192" cy="1307270"/>
          </a:xfrm>
          <a:prstGeom prst="rect">
            <a:avLst/>
          </a:prstGeom>
          <a:noFill/>
        </p:spPr>
      </p:pic>
      <p:sp>
        <p:nvSpPr>
          <p:cNvPr id="19" name="Скругленный прямоугольник 18"/>
          <p:cNvSpPr/>
          <p:nvPr/>
        </p:nvSpPr>
        <p:spPr>
          <a:xfrm>
            <a:off x="6516216" y="620688"/>
            <a:ext cx="1944216" cy="122413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Яша</a:t>
            </a:r>
            <a:endParaRPr lang="ru-RU" sz="6600" dirty="0"/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ыноска-облако 8"/>
          <p:cNvSpPr/>
          <p:nvPr/>
        </p:nvSpPr>
        <p:spPr>
          <a:xfrm>
            <a:off x="3779912" y="4581128"/>
            <a:ext cx="2520280" cy="1800200"/>
          </a:xfrm>
          <a:prstGeom prst="cloudCallout">
            <a:avLst>
              <a:gd name="adj1" fmla="val -56556"/>
              <a:gd name="adj2" fmla="val -11254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-облако 5"/>
          <p:cNvSpPr/>
          <p:nvPr/>
        </p:nvSpPr>
        <p:spPr>
          <a:xfrm>
            <a:off x="5076056" y="2276872"/>
            <a:ext cx="2808312" cy="2088232"/>
          </a:xfrm>
          <a:prstGeom prst="cloudCallout">
            <a:avLst>
              <a:gd name="adj1" fmla="val -102986"/>
              <a:gd name="adj2" fmla="val -16993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Users\User\Desktop\0_72b1e_72f92ec2_L.jpg"/>
          <p:cNvPicPr>
            <a:picLocks noChangeAspect="1" noChangeArrowheads="1"/>
          </p:cNvPicPr>
          <p:nvPr/>
        </p:nvPicPr>
        <p:blipFill>
          <a:blip r:embed="rId3" cstate="print"/>
          <a:srcRect t="17014" r="48958"/>
          <a:stretch>
            <a:fillRect/>
          </a:stretch>
        </p:blipFill>
        <p:spPr bwMode="auto">
          <a:xfrm>
            <a:off x="0" y="1412777"/>
            <a:ext cx="3347864" cy="5445224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427984" y="188640"/>
            <a:ext cx="2664296" cy="1844824"/>
          </a:xfrm>
          <a:prstGeom prst="cloudCallout">
            <a:avLst>
              <a:gd name="adj1" fmla="val -91821"/>
              <a:gd name="adj2" fmla="val 77433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User\Desktop\slide0003_image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39583"/>
            <a:ext cx="1656184" cy="1252800"/>
          </a:xfrm>
          <a:prstGeom prst="rect">
            <a:avLst/>
          </a:prstGeom>
          <a:noFill/>
        </p:spPr>
      </p:pic>
      <p:pic>
        <p:nvPicPr>
          <p:cNvPr id="4099" name="Picture 3" descr="C:\Users\User\Desktop\9d99dbfe76b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2564904"/>
            <a:ext cx="1743069" cy="1424583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827584" y="908720"/>
            <a:ext cx="2448272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Федя</a:t>
            </a:r>
            <a:endParaRPr lang="ru-RU" sz="7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4869160"/>
            <a:ext cx="1440160" cy="1261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e1c588ed66e6aa8c1ccd5e999cdbf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8712968" cy="648072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0_6fc00_bce842dd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60648"/>
            <a:ext cx="4729336" cy="6337920"/>
          </a:xfrm>
          <a:prstGeom prst="rect">
            <a:avLst/>
          </a:prstGeom>
          <a:noFill/>
        </p:spPr>
      </p:pic>
      <p:pic>
        <p:nvPicPr>
          <p:cNvPr id="1026" name="Picture 2" descr="C:\Users\User\Desktop\мышки\837e8f3338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0648"/>
            <a:ext cx="3744416" cy="6336704"/>
          </a:xfrm>
          <a:prstGeom prst="rect">
            <a:avLst/>
          </a:prstGeom>
          <a:noFill/>
        </p:spPr>
      </p:pic>
      <p:pic>
        <p:nvPicPr>
          <p:cNvPr id="4" name="Picture 2" descr="C:\Users\User\Desktop\37ee5d82-e4ca-4e10-865e-87155048dbe1.jpg"/>
          <p:cNvPicPr>
            <a:picLocks noChangeAspect="1" noChangeArrowheads="1"/>
          </p:cNvPicPr>
          <p:nvPr/>
        </p:nvPicPr>
        <p:blipFill>
          <a:blip r:embed="rId5" cstate="print"/>
          <a:srcRect t="68039" r="87904"/>
          <a:stretch>
            <a:fillRect/>
          </a:stretch>
        </p:blipFill>
        <p:spPr bwMode="auto">
          <a:xfrm rot="5400000">
            <a:off x="3923928" y="5301208"/>
            <a:ext cx="288032" cy="23042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0_6fc00_bce842dd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5819" y="980728"/>
            <a:ext cx="3918181" cy="5877272"/>
          </a:xfrm>
          <a:prstGeom prst="rect">
            <a:avLst/>
          </a:prstGeom>
          <a:noFill/>
        </p:spPr>
      </p:pic>
      <p:pic>
        <p:nvPicPr>
          <p:cNvPr id="4" name="Picture 2" descr="C:\Users\User\Desktop\37ee5d82-e4ca-4e10-865e-87155048dbe1.jpg"/>
          <p:cNvPicPr>
            <a:picLocks noChangeAspect="1" noChangeArrowheads="1"/>
          </p:cNvPicPr>
          <p:nvPr/>
        </p:nvPicPr>
        <p:blipFill>
          <a:blip r:embed="rId5" cstate="print"/>
          <a:srcRect t="68039" r="87904"/>
          <a:stretch>
            <a:fillRect/>
          </a:stretch>
        </p:blipFill>
        <p:spPr bwMode="auto">
          <a:xfrm rot="5400000">
            <a:off x="5706802" y="5966606"/>
            <a:ext cx="260648" cy="1522140"/>
          </a:xfrm>
          <a:prstGeom prst="rect">
            <a:avLst/>
          </a:prstGeom>
          <a:noFill/>
        </p:spPr>
      </p:pic>
      <p:pic>
        <p:nvPicPr>
          <p:cNvPr id="2052" name="Picture 4" descr="C:\Users\User\Desktop\x_acdb415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260648"/>
            <a:ext cx="2262956" cy="2352539"/>
          </a:xfrm>
          <a:prstGeom prst="rect">
            <a:avLst/>
          </a:prstGeom>
          <a:noFill/>
        </p:spPr>
      </p:pic>
      <p:sp>
        <p:nvSpPr>
          <p:cNvPr id="7" name="Стрелка вверх 6"/>
          <p:cNvSpPr/>
          <p:nvPr/>
        </p:nvSpPr>
        <p:spPr>
          <a:xfrm rot="17398519">
            <a:off x="4134688" y="851093"/>
            <a:ext cx="592555" cy="1895890"/>
          </a:xfrm>
          <a:prstGeom prst="upArrow">
            <a:avLst>
              <a:gd name="adj1" fmla="val 56438"/>
              <a:gd name="adj2" fmla="val 869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3573016"/>
            <a:ext cx="2954415" cy="237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верх 8"/>
          <p:cNvSpPr/>
          <p:nvPr/>
        </p:nvSpPr>
        <p:spPr>
          <a:xfrm rot="14086283">
            <a:off x="4414541" y="2234752"/>
            <a:ext cx="504056" cy="1872208"/>
          </a:xfrm>
          <a:prstGeom prst="upArrow">
            <a:avLst>
              <a:gd name="adj1" fmla="val 50000"/>
              <a:gd name="adj2" fmla="val 1169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мышки\837e8f3338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552" y="260648"/>
            <a:ext cx="4032448" cy="6597352"/>
          </a:xfrm>
          <a:prstGeom prst="rect">
            <a:avLst/>
          </a:prstGeom>
          <a:noFill/>
        </p:spPr>
      </p:pic>
      <p:pic>
        <p:nvPicPr>
          <p:cNvPr id="3075" name="Picture 3" descr="C:\Users\User\Desktop\mouse10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04664"/>
            <a:ext cx="2952750" cy="2971428"/>
          </a:xfrm>
          <a:prstGeom prst="rect">
            <a:avLst/>
          </a:prstGeom>
          <a:noFill/>
        </p:spPr>
      </p:pic>
      <p:pic>
        <p:nvPicPr>
          <p:cNvPr id="3076" name="Picture 4" descr="C:\Users\User\Desktop\mouse10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717032"/>
            <a:ext cx="2448272" cy="2904323"/>
          </a:xfrm>
          <a:prstGeom prst="rect">
            <a:avLst/>
          </a:prstGeom>
          <a:noFill/>
        </p:spPr>
      </p:pic>
      <p:sp>
        <p:nvSpPr>
          <p:cNvPr id="6" name="Стрелка вверх 5"/>
          <p:cNvSpPr/>
          <p:nvPr/>
        </p:nvSpPr>
        <p:spPr>
          <a:xfrm rot="16852375">
            <a:off x="4574168" y="1541387"/>
            <a:ext cx="576064" cy="180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15112151">
            <a:off x="4313660" y="3036463"/>
            <a:ext cx="504056" cy="194430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700" dirty="0" smtClean="0">
                <a:solidFill>
                  <a:srgbClr val="7030A0"/>
                </a:solidFill>
                <a:hlinkClick r:id="rId3" action="ppaction://hlinksldjump"/>
              </a:rPr>
              <a:t>развивающие игры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«витамины и полезные продукты»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0_21b9a_e5df4bdb_L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23528" y="1700808"/>
            <a:ext cx="4464496" cy="4824536"/>
          </a:xfrm>
        </p:spPr>
      </p:pic>
      <p:pic>
        <p:nvPicPr>
          <p:cNvPr id="5" name="Рисунок 4" descr="1336838715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4077072"/>
            <a:ext cx="4067944" cy="252028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45</Words>
  <Application>Microsoft Office PowerPoint</Application>
  <PresentationFormat>Экран (4:3)</PresentationFormat>
  <Paragraphs>17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развивающие игры «витамины и полезные продукты»</vt:lpstr>
      <vt:lpstr>Игра «сложи в корзину полезные продукты»</vt:lpstr>
      <vt:lpstr>Игра «четвёртый лишний»</vt:lpstr>
      <vt:lpstr>Слайд 12</vt:lpstr>
      <vt:lpstr>Слайд 13</vt:lpstr>
      <vt:lpstr>«четвёртый лишний»</vt:lpstr>
      <vt:lpstr>Игра «разложи продукты на тарелочки»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41</cp:revision>
  <dcterms:created xsi:type="dcterms:W3CDTF">2013-01-14T15:27:43Z</dcterms:created>
  <dcterms:modified xsi:type="dcterms:W3CDTF">2013-03-13T17:35:49Z</dcterms:modified>
</cp:coreProperties>
</file>