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76" r:id="rId4"/>
    <p:sldId id="281" r:id="rId5"/>
    <p:sldId id="277" r:id="rId6"/>
    <p:sldId id="282" r:id="rId7"/>
    <p:sldId id="279" r:id="rId8"/>
    <p:sldId id="278" r:id="rId9"/>
    <p:sldId id="280" r:id="rId10"/>
    <p:sldId id="283" r:id="rId11"/>
    <p:sldId id="271" r:id="rId12"/>
    <p:sldId id="274" r:id="rId13"/>
    <p:sldId id="273" r:id="rId14"/>
    <p:sldId id="286" r:id="rId15"/>
    <p:sldId id="289" r:id="rId16"/>
    <p:sldId id="288" r:id="rId17"/>
    <p:sldId id="287" r:id="rId18"/>
    <p:sldId id="294" r:id="rId19"/>
    <p:sldId id="293" r:id="rId20"/>
    <p:sldId id="295" r:id="rId21"/>
    <p:sldId id="292" r:id="rId22"/>
    <p:sldId id="291" r:id="rId23"/>
    <p:sldId id="290" r:id="rId24"/>
    <p:sldId id="298" r:id="rId25"/>
    <p:sldId id="29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FFA0-E0E5-4A8E-9A1A-ED2FD51E7637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7170-CE57-4622-A924-9591C1D31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FFA0-E0E5-4A8E-9A1A-ED2FD51E7637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7170-CE57-4622-A924-9591C1D31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FFA0-E0E5-4A8E-9A1A-ED2FD51E7637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7170-CE57-4622-A924-9591C1D31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FFA0-E0E5-4A8E-9A1A-ED2FD51E7637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7170-CE57-4622-A924-9591C1D31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FFA0-E0E5-4A8E-9A1A-ED2FD51E7637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7170-CE57-4622-A924-9591C1D31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FFA0-E0E5-4A8E-9A1A-ED2FD51E7637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7170-CE57-4622-A924-9591C1D31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FFA0-E0E5-4A8E-9A1A-ED2FD51E7637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7170-CE57-4622-A924-9591C1D31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FFA0-E0E5-4A8E-9A1A-ED2FD51E7637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7170-CE57-4622-A924-9591C1D31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FFA0-E0E5-4A8E-9A1A-ED2FD51E7637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7170-CE57-4622-A924-9591C1D31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FFA0-E0E5-4A8E-9A1A-ED2FD51E7637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7170-CE57-4622-A924-9591C1D31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FFA0-E0E5-4A8E-9A1A-ED2FD51E7637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7170-CE57-4622-A924-9591C1D31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CFFA0-E0E5-4A8E-9A1A-ED2FD51E7637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07170-CE57-4622-A924-9591C1D31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a0b/00115ba2-1e3ea03d/hello_html_m7303b1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643182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Познавательная викторина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старших дошкольников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финансовой грамотности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a0b/00115ba2-1e3ea03d/hello_html_m7303b1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1428736"/>
            <a:ext cx="850112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Организация, которая имеет право принимать деньги на хранение и давать их в долг, называется: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…..(банк)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https://thumbs.dreamstime.com/b/%D1%80%D0%B0%D0%B1%D0%BE%D1%82%D0%BD%D0%B8%D0%BA-%D0%B1%D0%B0%D0%BD%D0%BA%D0%B0-%D0%B1%D0%B0%D0%BD%D0%BA%D0%B8%D1%80-%D0%B1%D0%B8%D0%B7%D0%BD%D0%B5%D1%81%D0%BC%D0%B5%D0%BD-%D1%84%D0%B8%D0%BD%D0%B0%D0%BD%D1%81%D0%B8%D1%81%D1%82-%D0%BA%D0%B0%D1%81%D1%81%D0%B8%D1%80-r-%D0%B1%D0%B8%D0%B7%D0%BD%D0%B5%D1%81%D0%BC%D0%B5%D0%BD%D0%B0-%D0%B1%D0%B0%D0%BD%D0%BA%D0%B8%D1%80%D0%B0-1472280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143248"/>
            <a:ext cx="2630475" cy="300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a0b/00115ba2-1e3ea03d/hello_html_m7303b1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714348" y="1714488"/>
            <a:ext cx="84296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Продолжите пословицу: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2214554"/>
            <a:ext cx="68580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Копейка рубль …..(бережет)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Мал золотник, да…..( дорог)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Скупой платит …..(дважды)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Уговор дороже….( денег)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Долг платежом ….(красен)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Гроша ломаного…..( не стоит)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 бы ум – будет и….( рубль)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Тот без нужды живет, кто деньги …(бережет)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Деньги счет ….(любят)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Денежки труд …(любят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a0b/00115ba2-1e3ea03d/hello_html_m7303b1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428736"/>
            <a:ext cx="807249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3.Задание «Дополни фразу»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Деньги бывают разными: монеты и бумажные, которые называют банкнотами.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начну фразу, а вы дополните: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* Монета круглая, а банкнота….. (прямоугольная)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*Банкнота бумажная, а монета ….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(железная, медная, металлическая)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*Монета звенит, а банкнота…. (шуршит, шелестит)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*Монета металлическая, а банкнота… (бумажная)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a0b/00115ba2-1e3ea03d/hello_html_m7303b1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428735"/>
            <a:ext cx="842968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задание «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Объяснялки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выбирают картинку, которая соответствует выражению и объясняют свой выбор.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Сорить деньгами ...... тратить много денег бездумно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Чемодан денег ...... иметь много денег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Деньги не пахнут ...... можно заработать любым трудом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Денежка к денежке ...... накопить небольшую сумму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Деньги, как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птицы,т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 улетают, то прилетают ...... сегодня есть деньги, а завтра их нет, все потратили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Деньги куры не клюют ...... много денег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Купаться в деньгах ...... много денег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a0b/00115ba2-1e3ea03d/hello_html_m7303b1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1357298"/>
            <a:ext cx="8001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 задание «Сказки»</a:t>
            </a: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Ребята я вам предлагаю ответить на вопросы по сказкам, а ответ найти на столе и показать её, объяснить почему выбрали эту книгу: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Какой сказочный герой положил деньги в ямку, для того, чтоб они подросли.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(Буратино)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4" name="AutoShape 2" descr="https://fsd.multiurok.ru/html/2017/12/05/s_5a26ac03641d9/img_s764440_2_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36" name="Picture 4" descr="https://pbs.twimg.com/media/EUgnbbBXQAApKL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286256"/>
            <a:ext cx="3571900" cy="2009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a0b/00115ba2-1e3ea03d/hello_html_m7303b1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1928802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Где взяли деньги кот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Матроскин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Шарик и Дядя Федор для покупки коровы?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(выкопали клад)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AutoShape 2" descr="https://ds05.infourok.ru/uploads/ex/0f82/00104fa9-22203e8f/img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4" name="Picture 4" descr="https://im0-tub-ru.yandex.net/i?id=00a5d2919989414e22d048c8d56ae865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214686"/>
            <a:ext cx="5135600" cy="288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a0b/00115ba2-1e3ea03d/hello_html_m7303b1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1643050"/>
            <a:ext cx="8001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Какое сказочное животное умело изготавливать золотые монеты простым ударом копыта?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(Антилопа)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1986" name="Picture 2" descr="https://avatars.mds.yandex.net/get-zen_doc/4723473/pub_609b9038abeaa615fdbf3021_609ba118c9d4b55e237b40ed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286124"/>
            <a:ext cx="4479927" cy="307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a0b/00115ba2-1e3ea03d/hello_html_m7303b1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428736"/>
            <a:ext cx="85725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Герои каких сказок менялись на что –то? </a:t>
            </a: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«Девочка и кувшинчик» 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https://nukadeti.ru/content/images/essence/tale/1017/41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000372"/>
            <a:ext cx="6500858" cy="3228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a0b/00115ba2-1e3ea03d/hello_html_m7303b1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785926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«Петушок и бобовое зёрнышко»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https://cf.ppt-online.org/files1/slide/3/35XoefuTlynv7PSqOMgd9BrUxDimFE2Ysb8j0JL4N/slide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500306"/>
            <a:ext cx="5357850" cy="4013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a0b/00115ba2-1e3ea03d/hello_html_m7303b1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714488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«Лисичка со скалочкой»</a:t>
            </a:r>
          </a:p>
        </p:txBody>
      </p:sp>
      <p:sp>
        <p:nvSpPr>
          <p:cNvPr id="48130" name="AutoShape 2" descr="https://img.youtube.com/vi/_hUfCYVQ0hU/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https://catherineasquithgallery.com/uploads/posts/2021-03/1614587507_38-p-kartinki-skazki-na-belom-fone-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4" name="AutoShape 6" descr="https://printonic.ru/uploads/images/2016/02/22/img_56cade9b7cda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6" name="Picture 8" descr="https://iknigi.net/books_files/online_html/185186/i_02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214554"/>
            <a:ext cx="3559169" cy="4309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a0b/00115ba2-1e3ea03d/hello_html_m7303b1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42910" y="2526612"/>
            <a:ext cx="821537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у детей старшего дошкольного возраста первичных экономических представлений;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развитие экономического мышления;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закрепление основных экономических понятий.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a0b/00115ba2-1e3ea03d/hello_html_m7303b1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428736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Какой сказочный герой выполнял все желания старухи?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(Золотая рыбка)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6" name="AutoShape 2" descr="https://printonic.ru/uploads/images/2016/02/22/img_56cae328db97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8" name="AutoShape 4" descr="https://1001puzzle.ru/upload/iblock/431/43123a43111eb1ed6c819ba13e68ccf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0" name="AutoShape 6" descr="https://catherineasquithgallery.com/uploads/posts/2021-02/1613768023_2-p-fon-dlya-skazki-zolotaya-ribka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2" name="AutoShape 8" descr="https://catherineasquithgallery.com/uploads/posts/2021-02/1613768023_2-p-fon-dlya-skazki-zolotaya-ribka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4" name="AutoShape 10" descr="https://pickimage.ru/wp-content/uploads/images/detskie/fishermanandafish/skazkaoribakeiribke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36" name="Picture 12" descr="https://avatars.mds.yandex.net/get-zen_doc/1855206/pub_5cd018b7e520c700b3217406_5cd018d34900f400af338b4f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571744"/>
            <a:ext cx="3013725" cy="3983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a0b/00115ba2-1e3ea03d/hello_html_m7303b1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428736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какой сказке сказочный персонаж периодически нёс золотые яйца?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(Курочка Ряба)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4" name="AutoShape 2" descr="https://xn----8sbkeaodemdc0fei.xn--p1ai/wp-content/uploads/2020/11/scale_12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https://xn----8sbkeaodemdc0fei.xn--p1ai/wp-content/uploads/2020/11/scale_12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58" name="Picture 6" descr="https://www.culture.ru/storage/images/f36e91866e703bdb4b70e039210ae335/1e63ab381f635d48eb38afa488ad418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643182"/>
            <a:ext cx="4622459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a0b/00115ba2-1e3ea03d/hello_html_m7303b1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428736"/>
            <a:ext cx="8572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Героиня, какой сказки нашла денежную единицу и сделала выгодную покупку к своим именинам?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(Муха-Цокотуха)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https://www.culture.ru/storage/images/8176c31ac62464b7abae651764dff3fe/fad59c7bf8403e1c9b46c68e5b0ce26a.png/g_center,c_fill/mukha-cokotukha.-f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857496"/>
            <a:ext cx="5963739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a0b/00115ba2-1e3ea03d/hello_html_m7303b1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428736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Какая русская народная сказка демонстрирует эффективность коллективного труда?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(Репка)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2" name="AutoShape 2" descr="https://phonoteka.org/uploads/posts/2021-05/1621668848_9-phonoteka_org-p-fon-dlya-prezentatsii-repka-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https://phonoteka.org/uploads/posts/2021-07/1625492298_14-phonoteka-org-p-zastavka-k-skazke-repka-krasivie-zastavki-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06" name="Picture 6" descr="https://i.pinimg.com/originals/f7/08/05/f70805abfbaa86aea198449ef6f29db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786058"/>
            <a:ext cx="3643338" cy="3684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a0b/00115ba2-1e3ea03d/hello_html_m7303b1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85786" y="1643051"/>
            <a:ext cx="757242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вы считаете, как называется сделка, когда папа Карло меняет свою куртку на азбуку для Буратино?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214686"/>
            <a:ext cx="2641587" cy="320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a0b/00115ba2-1e3ea03d/hello_html_m7303b1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714348" y="1714488"/>
            <a:ext cx="84296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Собери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пазл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00306"/>
            <a:ext cx="3747318" cy="153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357694"/>
            <a:ext cx="3929090" cy="169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a0b/00115ba2-1e3ea03d/hello_html_m7303b1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1857364"/>
            <a:ext cx="850112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1задание «Отгадай загадки»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Всё, что в жизни продается,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Одинаково зовётся: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 И крупа, и самовар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Называется …….(товар)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AutoShape 2" descr="https://www.thepretty.ru/wp-content/uploads/2015/01/foo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https://www.thepretty.ru/wp-content/uploads/2015/01/foo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6" name="Picture 6" descr="https://st4.depositphotos.com/1229718/23092/i/1600/depositphotos_230920118-stock-photo-grocery-groceries-symbol-supermarket-shopp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4325" y="3000372"/>
            <a:ext cx="3294553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a0b/00115ba2-1e3ea03d/hello_html_m7303b1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1857364"/>
            <a:ext cx="850112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Мебель, хлеб и огурцы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Продают нам …..(продавцы)</a:t>
            </a:r>
            <a:endParaRPr kumimoji="0" lang="ru-RU" sz="2800" b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AutoShape 2" descr="https://www.thepretty.ru/wp-content/uploads/2015/01/foo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https://www.thepretty.ru/wp-content/uploads/2015/01/foo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6" name="AutoShape 2" descr="https://www.ishimka.ru/upload/iblock/dfa/prodave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8" name="Picture 4" descr="https://documents.infourok.ru/0b7ad03e-4d44-4f76-af8e-6fdfd99b6ae0/0/image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428868"/>
            <a:ext cx="2987665" cy="3720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a0b/00115ba2-1e3ea03d/hello_html_m7303b1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1571612"/>
            <a:ext cx="850112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Это крупный магазин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У него не счесть витрин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Всё найдётся на прилавке-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От одежды до булавки ….(супермаркет)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s://i.pinimg.com/originals/65/9e/fa/659efa08ba105ccc542b7afd1e059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571876"/>
            <a:ext cx="5715040" cy="2964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a0b/00115ba2-1e3ea03d/hello_html_m7303b1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1857364"/>
            <a:ext cx="85011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И врачу и акробату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Выдают за труд…..(зарплату)</a:t>
            </a:r>
            <a:endParaRPr kumimoji="0" lang="ru-RU" sz="2800" b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s://pics.loveplanet.ru/8/foto/73/47/73479dcd/eJ7E3HGLqdkEornZDKag=_.jpg?p=b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357562"/>
            <a:ext cx="3987797" cy="2655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a0b/00115ba2-1e3ea03d/hello_html_m7303b1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1857364"/>
            <a:ext cx="850112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Бывают купюры, бывают</a:t>
            </a:r>
            <a:r>
              <a:rPr kumimoji="0" lang="ru-RU" sz="2800" b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монеты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Любого размера и разного цвета.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  Мы ими расплачиваемся на кассе,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Не купишь без них ни печенья, ни кваса,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  Мы с ними всегда идём в магазин,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Папа за них покупает бензин,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  Мне - игрушки, маме- серьги,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Может он купить за…. (деньги)</a:t>
            </a:r>
            <a:endParaRPr kumimoji="0" lang="ru-RU" sz="2800" b="0" u="none" strike="noStrike" cap="none" normalizeH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800" b="0" u="none" strike="noStrike" cap="none" normalizeH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kumimoji="0" lang="ru-RU" sz="2800" b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i.mycdn.me/i?r=AzEPZsRbOZEKgBhR0XGMT1RkBKYr0CNEoZwpNKTO4wddXK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500570"/>
            <a:ext cx="2847170" cy="189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a0b/00115ba2-1e3ea03d/hello_html_m7303b1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1428736"/>
            <a:ext cx="8501122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какого аппарата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Получаем мы зарплату?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Это чудо аппарат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Называют…..(банкомат)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s://avatars.mds.yandex.net/get-zen_doc/1595998/pub_5d072a567870cc07763e02d1_5d0786d370b0790d8ad60e24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43314"/>
            <a:ext cx="3430577" cy="2572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a0b/00115ba2-1e3ea03d/hello_html_m7303b1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1428736"/>
            <a:ext cx="8501122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Эта милая свинушка-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Не забава, не игрушка.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В храню я не секреты,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А обычные монеты.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У неё на спинке дырка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Это детская …..(копилка)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img.freepik.com/free-vector/piggy-bank-with-coin_29190-3619.jpg?size=626&amp;ext=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500438"/>
            <a:ext cx="2971553" cy="2829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463</Words>
  <Application>Microsoft Office PowerPoint</Application>
  <PresentationFormat>Экран (4:3)</PresentationFormat>
  <Paragraphs>104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админ</cp:lastModifiedBy>
  <cp:revision>22</cp:revision>
  <dcterms:created xsi:type="dcterms:W3CDTF">2021-11-26T10:30:38Z</dcterms:created>
  <dcterms:modified xsi:type="dcterms:W3CDTF">2021-12-16T18:02:02Z</dcterms:modified>
</cp:coreProperties>
</file>