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9" r:id="rId4"/>
    <p:sldId id="280" r:id="rId5"/>
    <p:sldId id="263" r:id="rId6"/>
    <p:sldId id="276" r:id="rId7"/>
    <p:sldId id="270" r:id="rId8"/>
    <p:sldId id="266" r:id="rId9"/>
    <p:sldId id="272" r:id="rId10"/>
    <p:sldId id="264" r:id="rId11"/>
    <p:sldId id="281" r:id="rId12"/>
    <p:sldId id="267" r:id="rId13"/>
    <p:sldId id="268" r:id="rId14"/>
    <p:sldId id="274" r:id="rId15"/>
    <p:sldId id="275" r:id="rId16"/>
    <p:sldId id="260" r:id="rId17"/>
    <p:sldId id="278" r:id="rId18"/>
    <p:sldId id="273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5A78-7A47-4B31-8D57-C179D7791CA9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i.pinimg.com/originals/3b/6f/33/3b6f3303fe4ad4646ae0c1c75c1357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1"/>
            <a:ext cx="8715436" cy="6858001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71670" y="1857364"/>
            <a:ext cx="49292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нетрадиционного игрового оборудования в развитии речи детей дошкольного возраста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9" y="500063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МБДОУ детского сада №115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Соловьёва М.В.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472" y="221455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«Артикуляционные кубики»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 развитие артикуляционной моторики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Ребенок бросает кубик и выполняет то упражнение, которое выпало на верхней грани кубика.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428604"/>
            <a:ext cx="80724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Артикуляционная гимнастика как основа правильного произношения.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 чистого звукопроизношения нужны сильные, упругие и подвижные органы речи – язык, губы, мягкое нёбо. Все речевые органы состоят из мышц. Если можно натренировать мышцы рук, ног и т.д., значит можно тренировать мышцы языка и губ. Поэтому и необходимо проводить артикуляционную гимнастику. А так же использовать игры и упражнения.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357562"/>
            <a:ext cx="2119929" cy="274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472" y="428604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«Прочитай слово по первым буквам»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Цель-развитие речи детей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предлагается картинка с изображением предметов и карточки (буква). Ребенку необходимо назвать нарисованные предметы, определить первую букву в слове , взять нужную букву и положить её на пустой квадрат. Когда карточки заполнены -  ребенок читает слово.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LVCnOz81X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14595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285728"/>
            <a:ext cx="87868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речевого дыхания.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поставленное речевое дыхание обеспечивает ясную дикцию и четкое произношение звуков. Все эти упражнения помогут достичь плавного выдоха и быстрее освоить труднопроизносимые звуки. Воздух необходимо набирать через нос, выдох должен быть плавным и длительным. Необходимо следить, чтобы не надувались щеки.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«Раздуй горошки»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 равномерного, продолжительного выдоха, формирование сильной воздушной струи через рот.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на дно тарелки приклеивается картинка, насыпается горох(крупа).Задача ребенка раздуть горох и рассмотреть картинку.</a:t>
            </a:r>
            <a:endParaRPr lang="ru-RU" dirty="0"/>
          </a:p>
        </p:txBody>
      </p:sp>
      <p:pic>
        <p:nvPicPr>
          <p:cNvPr id="2050" name="Picture 2" descr="C:\Users\User\Desktop\vxAyfK_sMi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357562"/>
            <a:ext cx="2303858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285728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«Футбольные ворота»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 равномерного, продолжительного выдоха, формирование сильной воздушной струи через рот.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предлагается с помощью трубочки «забить » шарик в ворота.</a:t>
            </a:r>
            <a:endParaRPr lang="ru-RU" dirty="0"/>
          </a:p>
        </p:txBody>
      </p:sp>
      <p:pic>
        <p:nvPicPr>
          <p:cNvPr id="6146" name="Picture 2" descr="C:\Users\User\Desktop\n9OX_UC5J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71744"/>
            <a:ext cx="2214560" cy="2952747"/>
          </a:xfrm>
          <a:prstGeom prst="rect">
            <a:avLst/>
          </a:prstGeom>
          <a:noFill/>
        </p:spPr>
      </p:pic>
      <p:pic>
        <p:nvPicPr>
          <p:cNvPr id="6147" name="Picture 3" descr="C:\Users\User\Desktop\r4jXaN_P_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9" y="2571745"/>
            <a:ext cx="2214578" cy="2952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«Лабиринт»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 развитие речевого дыхания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предлагается с помощью трубочки «продуть» шарик по лабиринту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3606974" cy="35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«Сдуй перышко»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выработка длительного ротового выдоха.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: В пластиковой бутылочке проделывают дырку, прикрепляют на ниточке легкое перышко. Ребёнку предлагается  длительно дуть  перышко.</a:t>
            </a:r>
          </a:p>
        </p:txBody>
      </p:sp>
      <p:pic>
        <p:nvPicPr>
          <p:cNvPr id="1026" name="Picture 2" descr="C:\Users\User\Desktop\vRbf3iy0H_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928802"/>
            <a:ext cx="5553638" cy="4248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28604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«Зонтик»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 развитие речевого дыхания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предлается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взять в руку зонтик и длительно дуть на дождинки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3116"/>
            <a:ext cx="47243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28604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«Рисуем двумя руками»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 развитие двух полушарий и мелкой моторики рук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предлается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взять в руки два фломастера и одновременно рисовать изображение (лист)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43116"/>
            <a:ext cx="3576059" cy="341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2860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«Солнышко»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 развитие речевого дыхания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необходимо дуть на солнце , приводить его в движение (можно использовать и трубочку)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857364"/>
            <a:ext cx="3641719" cy="459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2860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«Весёлые зверята»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 развитие речевого дыхания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необходимо дуть в трубочку, чтобы шарик поднимался вверх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4g3gwk8Au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3303923" cy="385762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3116"/>
            <a:ext cx="3566852" cy="387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714356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важнейший психический процесс, обеспечивающий любому ребенку взаимодействие с социальным миром, возможность осмыслить себя и свои действия, выразить свои переживания другим людям.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Полноценная речь ребёнка – это и средство повышения познавательной деятельности, уровня коммуникабельности и способ достижения наилучшей социальной адаптации, а в конечном итоге путь к развитию его как личности.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последние годы увеличивается количество детей, имеющих нарушения речи.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Поэтому на ряду со специалистами детских садов и развивающих центров, родители могут и сами проводить небольшие занятия дома.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090597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571479"/>
            <a:ext cx="87154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Предлагаю вашему вниманию нетрадиционные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упражнения для :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028700" algn="l"/>
                <a:tab pos="53721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мелкой моторики рук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028700" algn="l"/>
                <a:tab pos="5372100" algn="l"/>
              </a:tabLst>
            </a:pPr>
            <a:r>
              <a:rPr lang="ru-RU" sz="24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артикуляционного аппарата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028700" algn="l"/>
                <a:tab pos="53721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речевого дыхания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28700" algn="l"/>
                <a:tab pos="5372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876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Предложенные игры и упражнения могут использоваться в разных возрастных группах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714356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«Наполни баночку крупой»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 развития мелкой  моторики пальцев рук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Описание. Картонная форма вазы отделана пластилином. Ребенок пальцем должен  «украсить вазу разноцветной крупой".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sun9-61.userapi.com/XdfGmlx1LB2j6BQ2KupdtZMxk8MITGEjU8C24g/MRB1CbknJ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14554"/>
            <a:ext cx="4350832" cy="392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14414" y="1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5372100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 упражнения на развитие мелкой моторики рук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1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57166"/>
            <a:ext cx="871540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Волшебный поднос»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Цель- развитие мелкой моторики рук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яркий поднос тонким слоем высыпается манная крупа. Ребенок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пальцем рисует  домик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цветочки, солнышко и др.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4282" y="500042"/>
            <a:ext cx="8501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00306"/>
            <a:ext cx="170583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481158"/>
            <a:ext cx="2643206" cy="27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1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71435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красивые бусы»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 мелкой моторики рук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Ребенок берет нитку и разной структуры макароны и  делает бусы.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User\Desktop\MRB1CbknJ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428868"/>
            <a:ext cx="2714626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1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7148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«Сухой бассейн»</a:t>
            </a: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Цель- развитие мелкой моторики рук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Описание:  глубокая ёмкость заполняется крупой, ребёнок погружает руки в крупу и находит на ощупь спрятанные предметы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428868"/>
            <a:ext cx="2998777" cy="277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1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прищепками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Цель- развитие мелкой моторики рук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Прекрасным орудием для развития пальцев и кистей рук является обычная прищепка.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Их можно использовать как для закрепления навыка открывания прищепки и прикрепляя к нужному предмету, так и для проведения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подушечек пальцев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User\Desktop\ZHnoCey11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66703"/>
            <a:ext cx="3214710" cy="3792636"/>
          </a:xfrm>
          <a:prstGeom prst="rect">
            <a:avLst/>
          </a:prstGeom>
          <a:noFill/>
        </p:spPr>
      </p:pic>
      <p:pic>
        <p:nvPicPr>
          <p:cNvPr id="21507" name="Picture 3" descr="C:\Users\User\Desktop\Jo2kLEvihx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85992"/>
            <a:ext cx="3574208" cy="3730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1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716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«Массажный мяч»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 мелкой моторики.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Широкое распространение и успешное применение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логопедической практике нашел метод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Су-джоек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совместно с работай по развитию пальчиковой моторики благотворно влияют на речевую активность детей и положительно сказывается на речевое развитие детей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357430"/>
            <a:ext cx="2857520" cy="339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357430"/>
            <a:ext cx="2822251" cy="33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768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</cp:lastModifiedBy>
  <cp:revision>34</cp:revision>
  <dcterms:created xsi:type="dcterms:W3CDTF">2020-11-06T07:18:27Z</dcterms:created>
  <dcterms:modified xsi:type="dcterms:W3CDTF">2021-12-16T18:00:23Z</dcterms:modified>
</cp:coreProperties>
</file>