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254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86E2-9208-4D47-AB8A-20F67B3CB9CA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8345-867B-4D5A-ACE6-89A13B988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8345-867B-4D5A-ACE6-89A13B9884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CA3980-CA7D-45F9-862B-EE2FA56DAEA2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EA2069-DFDB-4B66-8B5C-70757AC38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5"/>
            <a:ext cx="8701118" cy="2014548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Презентация на тему:</a:t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«Светлая пасха».</a:t>
            </a:r>
            <a:endParaRPr lang="ru-RU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929066"/>
            <a:ext cx="8643998" cy="2571768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«Корзиночка для окрашенных яиц»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Назначение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Поделка служит элементом декора или </a:t>
            </a:r>
            <a:endParaRPr lang="ru-RU" sz="20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подарком </a:t>
            </a:r>
            <a:r>
              <a:rPr lang="ru-RU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 празднику</a:t>
            </a: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ru-RU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endParaRPr lang="ru-RU" sz="20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1857388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Пасха</a:t>
            </a:r>
            <a:r>
              <a:rPr lang="ru-RU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— Светлое Христово Воскресение, самый Великий православный праздник. Даже  не соблюдающие пост и церковные каноны семьи в этот день накрывают праздничный стол, главным украшением которого являются крашеные яйца. И многие,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наверное,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красят и расписывают яйца вместе с детьми. А я предлагаю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изготовить</a:t>
            </a:r>
            <a:br>
              <a:rPr lang="ru-RU" sz="1800" dirty="0" smtClean="0"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корзиночку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 Символа покоя и защищенности - для пасхальных яиц из бросового материала.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43182"/>
            <a:ext cx="8543956" cy="407196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ПАСХА</a:t>
            </a:r>
            <a:endParaRPr lang="ru-RU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На землю сходит светлый праздник Пасхи,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Волшебнее любой волшебной сказки,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Чудеснее любых земных чудес: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Христос воскрес!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Воистину воскрес! 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Пасхальный звон, и яйца с куличами.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Берёзки встали белыми свечами.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И над землёй несётся благовест: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Христос воскрес!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Воистину воскрес! 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И верба в честь Святого Воскрешенья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Весенние надела украшенья…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И словно храм, наполнен пеньем лес: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Христос воскрес!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Воистину воскрес!</a:t>
            </a:r>
          </a:p>
          <a:p>
            <a:pPr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(А. Усачев)</a:t>
            </a:r>
          </a:p>
        </p:txBody>
      </p:sp>
      <p:pic>
        <p:nvPicPr>
          <p:cNvPr id="5" name="Picture 2" descr="C:\Users\Admin\Desktop\13429648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6547" y="2571744"/>
            <a:ext cx="5041042" cy="3833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78595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Материалы: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упаковка для яиц (картонная),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темно-зеленый и светло-зеленый лист фетра и кусочки разноцветного для цветов (можно использовать плотную, двухстороннюю бумагу), ленты разных цветов для декора яиц,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цветы, бабочки,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что есть под рукой, краски акриловые или гуашевые, клей ПВА. 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Инструменты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 ножницы, кисточка, клей-пистолет,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степлер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канцелярский нож.</a:t>
            </a:r>
          </a:p>
        </p:txBody>
      </p:sp>
      <p:pic>
        <p:nvPicPr>
          <p:cNvPr id="2051" name="Picture 3" descr="C:\Users\Admin\Desktop\Новая папка\IMG_2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09824" y="2268522"/>
            <a:ext cx="4305315" cy="430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57150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1 этап.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«Подготовка основы и раскрашивание её».</a:t>
            </a:r>
            <a:endParaRPr lang="ru-RU" sz="24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1.Надо взять упаковку из под яиц, обрезать её для такого количества ячеек, которое вам потребуется.</a:t>
            </a: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2. Разукрашиваем упаковку: цвет подбираем на своё усмотрение, если красим гуашью, то надо добавить в нее клей ПВА, для того, чтобы потом краска не красилась.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2" descr="C:\Users\Admin\Desktop\Новая папка\IMG_2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2054221" cy="2054221"/>
          </a:xfrm>
          <a:prstGeom prst="rect">
            <a:avLst/>
          </a:prstGeom>
          <a:noFill/>
        </p:spPr>
      </p:pic>
      <p:pic>
        <p:nvPicPr>
          <p:cNvPr id="12" name="Picture 5" descr="C:\Users\Admin\Desktop\Новая папка\IMG_2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14480" y="4214818"/>
            <a:ext cx="2286016" cy="2286016"/>
          </a:xfrm>
          <a:prstGeom prst="rect">
            <a:avLst/>
          </a:prstGeom>
          <a:noFill/>
        </p:spPr>
      </p:pic>
      <p:pic>
        <p:nvPicPr>
          <p:cNvPr id="13" name="Picture 2" descr="C:\Users\Admin\Desktop\Новая папка\IMG_2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00628" y="4214818"/>
            <a:ext cx="2339973" cy="233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2 этап. </a:t>
            </a:r>
            <a:r>
              <a:rPr lang="ru-RU" sz="2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Подготовка декора».</a:t>
            </a:r>
            <a:endParaRPr lang="ru-RU" sz="24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86790" cy="516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1.Из зеленого фетра (или бумаги) вырезаем «травку», цветы (если есть готовые, можно использовать их).</a:t>
            </a: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2.Обклеиваем «травкой» по периметру и внутри ячеек. </a:t>
            </a: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3.Приклеиваем цветы, бабочек.</a:t>
            </a:r>
          </a:p>
        </p:txBody>
      </p:sp>
      <p:pic>
        <p:nvPicPr>
          <p:cNvPr id="5" name="Picture 2" descr="C:\Users\Admin\Desktop\Новая папка\IMG_2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1928826" cy="1928826"/>
          </a:xfrm>
          <a:prstGeom prst="rect">
            <a:avLst/>
          </a:prstGeom>
          <a:noFill/>
        </p:spPr>
      </p:pic>
      <p:pic>
        <p:nvPicPr>
          <p:cNvPr id="6" name="Picture 3" descr="C:\Users\Admin\Desktop\Новая папка\IMG_2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0100" y="4000504"/>
            <a:ext cx="2334420" cy="2334420"/>
          </a:xfrm>
          <a:prstGeom prst="rect">
            <a:avLst/>
          </a:prstGeom>
          <a:noFill/>
        </p:spPr>
      </p:pic>
      <p:pic>
        <p:nvPicPr>
          <p:cNvPr id="7" name="Picture 4" descr="C:\Users\Admin\Desktop\Новая папка\IMG_2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14876" y="371475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143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3 этап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«Итоговый».</a:t>
            </a:r>
            <a:endParaRPr lang="ru-RU" sz="2400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1Украшаем яйца ленточками : атласными 0,6 – 1см.</a:t>
            </a: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2.Помещаем яйца в корзиночку.</a:t>
            </a: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Подарок готов.</a:t>
            </a:r>
            <a:endParaRPr lang="ru-RU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dmin\Desktop\Новая папка\IMG_2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5784" y="1785926"/>
            <a:ext cx="2143139" cy="2143139"/>
          </a:xfrm>
          <a:prstGeom prst="rect">
            <a:avLst/>
          </a:prstGeom>
          <a:noFill/>
        </p:spPr>
      </p:pic>
      <p:pic>
        <p:nvPicPr>
          <p:cNvPr id="9" name="Picture 3" descr="C:\Users\Admin\Desktop\Новая папка\IMG_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25702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15362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Варианты корзиночек: заборчик из фетра, цветная основа, основа из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коктейльных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трубочек (форма – «колодец»).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1" name="Picture 5" descr="C:\Users\Admin\Desktop\depositphotos_64689903-stock-photo-happy-easter-eggs-in-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602214" cy="2385060"/>
          </a:xfrm>
          <a:prstGeom prst="rect">
            <a:avLst/>
          </a:prstGeom>
          <a:noFill/>
        </p:spPr>
      </p:pic>
      <p:pic>
        <p:nvPicPr>
          <p:cNvPr id="4102" name="Picture 6" descr="C:\Users\Admin\Desktop\7.jpg"/>
          <p:cNvPicPr>
            <a:picLocks noChangeAspect="1" noChangeArrowheads="1"/>
          </p:cNvPicPr>
          <p:nvPr/>
        </p:nvPicPr>
        <p:blipFill>
          <a:blip r:embed="rId3"/>
          <a:srcRect l="50000" t="736"/>
          <a:stretch>
            <a:fillRect/>
          </a:stretch>
        </p:blipFill>
        <p:spPr bwMode="auto">
          <a:xfrm>
            <a:off x="5643570" y="1357298"/>
            <a:ext cx="2786082" cy="2894633"/>
          </a:xfrm>
          <a:prstGeom prst="rect">
            <a:avLst/>
          </a:prstGeom>
          <a:noFill/>
        </p:spPr>
      </p:pic>
      <p:pic>
        <p:nvPicPr>
          <p:cNvPr id="13" name="Picture 4" descr="C:\Users\Admin\Desktop\1_36_DSC_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86190"/>
            <a:ext cx="4010022" cy="267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prazdnik-pashi-pozdrav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667679" cy="575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</TotalTime>
  <Words>184</Words>
  <Application>Microsoft Office PowerPoint</Application>
  <PresentationFormat>Экран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Презентация на тему:  «Светлая пасха».</vt:lpstr>
      <vt:lpstr>Пасха — Светлое Христово Воскресение, самый Великий православный праздник. Даже  не соблюдающие пост и церковные каноны семьи в этот день накрывают праздничный стол, главным украшением которого являются крашеные яйца. И многие, наверное, красят и расписывают яйца вместе с детьми. А я предлагаю изготовить корзиночку - Символа покоя и защищенности - для пасхальных яиц из бросового материала.</vt:lpstr>
      <vt:lpstr> Материалы: упаковка для яиц (картонная), темно-зеленый и светло-зеленый лист фетра и кусочки разноцветного для цветов (можно использовать плотную, двухстороннюю бумагу), ленты разных цветов для декора яиц, цветы, бабочки,  - что есть под рукой, краски акриловые или гуашевые, клей ПВА.  Инструменты: ножницы, кисточка, клей-пистолет, степлер, канцелярский нож.</vt:lpstr>
      <vt:lpstr>1 этап. «Подготовка основы и раскрашивание её».</vt:lpstr>
      <vt:lpstr>2 этап. «Подготовка декора».</vt:lpstr>
      <vt:lpstr>3 этап «Итоговый».</vt:lpstr>
      <vt:lpstr>Варианты корзиночек: заборчик из фетра, цветная основа, основа из коктейльных трубочек (форма – «колодец»).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«Светлая пасха».</dc:title>
  <dc:creator>Admin</dc:creator>
  <cp:lastModifiedBy>Пользователь</cp:lastModifiedBy>
  <cp:revision>26</cp:revision>
  <dcterms:created xsi:type="dcterms:W3CDTF">2020-04-14T19:10:17Z</dcterms:created>
  <dcterms:modified xsi:type="dcterms:W3CDTF">2021-04-02T07:49:28Z</dcterms:modified>
</cp:coreProperties>
</file>