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lovelyanimals01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941888"/>
            <a:ext cx="19145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17688"/>
            <a:ext cx="482441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 descr="school2106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62425"/>
            <a:ext cx="1811338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 descr="lovelyanimals014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775" y="4760913"/>
            <a:ext cx="23653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0" descr="26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781300"/>
            <a:ext cx="10763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1" descr="0_93dc6_762b015b_X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805488"/>
            <a:ext cx="4427537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2" descr="0_93dc6_762b015b_X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805488"/>
            <a:ext cx="4427538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3" descr="0_93dc6_762b015b_X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975" y="5805488"/>
            <a:ext cx="44291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4" descr="lovelyanimals087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300663"/>
            <a:ext cx="1373187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5" descr="lovelyanimals086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1588" y="4724400"/>
            <a:ext cx="15224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4" descr="http://allforchildren.ru/pictures/sun2/sun087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3" name="Рисунок 17" descr="sun087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2763" y="-106363"/>
            <a:ext cx="2359025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5BD5E-2094-431E-9BF0-0BE3DEBE56FA}" type="datetimeFigureOut">
              <a:rPr lang="ru-RU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F2225-A69E-4E99-9D50-359FAF53D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2107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ej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076700"/>
            <a:ext cx="292417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lovelyanimals08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BE2FE-A457-4DA2-95DD-E1CB931E8CC4}" type="datetimeFigureOut">
              <a:rPr lang="ru-RU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2C19-0E78-42BA-A2C2-7C4563325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9814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ej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975" y="3860800"/>
            <a:ext cx="23987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lovelyanimals08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0313" y="5084763"/>
            <a:ext cx="1563687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318A4-FEB3-40BE-BC7B-1E35148F1F41}" type="datetimeFigureOut">
              <a:rPr lang="ru-RU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A487E-2163-4A25-9549-8B0A0994B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080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ej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76700"/>
            <a:ext cx="239236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lovelyanimals08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9F88B-3481-466D-9F3F-6B6CDF3B3A84}" type="datetimeFigureOut">
              <a:rPr lang="ru-RU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F1162-4B94-45AC-A697-B3E1D0776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022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93C2C3-0CDF-45AB-ADCB-667B90C9CF90}" type="datetimeFigureOut">
              <a:rPr lang="ru-RU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5C4EB4-9F22-44B4-84CB-1402D06CA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857232"/>
            <a:ext cx="3820414" cy="31700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matte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/>
                <a:solidFill>
                  <a:schemeClr val="accent3"/>
                </a:solidFill>
                <a:latin typeface="+mn-lt"/>
                <a:cs typeface="+mn-cs"/>
              </a:rPr>
              <a:t>Проект «Развиваем речь с помощью мнемотехники»</a:t>
            </a:r>
            <a:endParaRPr lang="ru-RU" sz="40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ристина\Desktop\всячина\мнемотехника\мнемокарты\1-yPDAnDdBJ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3672408" cy="276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ристина\Desktop\всячина\мнемотехника\мнемокарты\2-d3xbCqwXm9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3998062" cy="276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Кристина\Desktop\всячина\мнемотехника\Расскажи-ка\23-fFzA9NpHo7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6"/>
            <a:ext cx="4039096" cy="302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6055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r>
              <a:rPr lang="ru-RU" altLang="ru-RU" sz="3600" dirty="0" smtClean="0"/>
              <a:t>Тип проекта – долгосрочный;</a:t>
            </a:r>
          </a:p>
          <a:p>
            <a:r>
              <a:rPr lang="ru-RU" altLang="ru-RU" sz="3600" dirty="0" smtClean="0"/>
              <a:t> Возраст детей – средний дошкольный возраст;</a:t>
            </a:r>
          </a:p>
          <a:p>
            <a:r>
              <a:rPr lang="ru-RU" altLang="ru-RU" sz="3600" dirty="0" smtClean="0"/>
              <a:t>Период выполнения – сентябрь - май;</a:t>
            </a:r>
          </a:p>
          <a:p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9125" y="1268760"/>
            <a:ext cx="8424862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 smtClean="0">
                <a:solidFill>
                  <a:srgbClr val="0070C0"/>
                </a:solidFill>
                <a:latin typeface="+mn-lt"/>
                <a:cs typeface="+mn-cs"/>
              </a:rPr>
              <a:t>Цель проекта 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– развитие речи у детей дошкольного возраста средствами мнемотехники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5800" y="260648"/>
            <a:ext cx="8172400" cy="63094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rgbClr val="00B0F0"/>
                </a:solidFill>
                <a:latin typeface="+mn-lt"/>
                <a:cs typeface="+mn-cs"/>
              </a:rPr>
              <a:t>Задачи </a:t>
            </a:r>
            <a:r>
              <a:rPr lang="ru-RU" sz="2400" b="1" dirty="0" smtClean="0">
                <a:ln/>
                <a:solidFill>
                  <a:srgbClr val="00B0F0"/>
                </a:solidFill>
                <a:latin typeface="+mn-lt"/>
                <a:cs typeface="+mn-cs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/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</a:t>
            </a:r>
            <a:r>
              <a:rPr lang="ru-RU" sz="2000" b="1" dirty="0">
                <a:ln/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. Способствовать развитие основных психических процессов - памяти, внимания, образного мышления; умению детей преобразовывать абстрактные символы в образы (перекодирование информации);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/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2. Развивать связную речь, расширять и обогащать словарный запас детей;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/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3. Формировать навыки сотрудничества, взаимопонимания, доброжелательности, самостоятельности, инициативности, ответственности;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/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4. Содействовать развитию интереса, мотивации к изучению нового, неизвестного в окружающем мире, принимать активное участие в образовательном процессе;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/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5. Способствовать развитию умения решать интеллектуальные и личностные задачи адекватно возрасту, применять знания и способы деятельности в решении задач.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 smtClean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369882" y="5805264"/>
            <a:ext cx="18473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I</a:t>
            </a:r>
            <a:r>
              <a:rPr lang="ru-RU" sz="2000" b="1" dirty="0" smtClean="0">
                <a:solidFill>
                  <a:srgbClr val="00B050"/>
                </a:solidFill>
              </a:rPr>
              <a:t> Этап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Перспективное планирование НОД педагога с детьми с использованием мнемотехники</a:t>
            </a:r>
            <a:endParaRPr lang="ru-RU" sz="20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6118592"/>
              </p:ext>
            </p:extLst>
          </p:nvPr>
        </p:nvGraphicFramePr>
        <p:xfrm>
          <a:off x="467544" y="1700808"/>
          <a:ext cx="8496945" cy="499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2376264"/>
                <a:gridCol w="496855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Месяц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Тема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Цели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u="sng" dirty="0" smtClean="0"/>
                        <a:t>Сентябрь</a:t>
                      </a:r>
                      <a:endParaRPr lang="ru-RU" sz="11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Рассматривание  игрушки( котенок)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Формировать умение подбирать к игрушке </a:t>
                      </a:r>
                      <a:r>
                        <a:rPr lang="ru-RU" sz="1100" dirty="0" err="1" smtClean="0"/>
                        <a:t>мнемоквадраты</a:t>
                      </a:r>
                      <a:r>
                        <a:rPr lang="ru-RU" sz="1100" dirty="0" smtClean="0"/>
                        <a:t> с описанием внешнего вида.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u="sng" dirty="0" smtClean="0"/>
                        <a:t>Октябрь</a:t>
                      </a:r>
                      <a:endParaRPr lang="ru-RU" sz="11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Чтение и рассматривание иллюстраций к сказке «Зимовье».</a:t>
                      </a:r>
                    </a:p>
                    <a:p>
                      <a:pPr algn="ctr"/>
                      <a:r>
                        <a:rPr lang="ru-RU" sz="1100" dirty="0" smtClean="0"/>
                        <a:t>НОД «Осень»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Формировать умение </a:t>
                      </a:r>
                      <a:r>
                        <a:rPr lang="ru-RU" sz="1100" dirty="0" err="1" smtClean="0"/>
                        <a:t>перессказывать</a:t>
                      </a:r>
                      <a:r>
                        <a:rPr lang="ru-RU" sz="1100" dirty="0" smtClean="0"/>
                        <a:t> короткую сказку, выразительно передавая диалоги персонажей.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u="sng" dirty="0" smtClean="0"/>
                        <a:t>Ноябрь</a:t>
                      </a:r>
                      <a:endParaRPr lang="ru-RU" sz="11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Рассказывание об игрушках(собака)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Формировать умение описывать  с помощью </a:t>
                      </a:r>
                      <a:r>
                        <a:rPr lang="ru-RU" sz="1100" dirty="0" err="1" smtClean="0"/>
                        <a:t>мнемотаблицы</a:t>
                      </a:r>
                      <a:r>
                        <a:rPr lang="ru-RU" sz="1100" dirty="0" smtClean="0"/>
                        <a:t>;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u="sng" dirty="0" smtClean="0"/>
                        <a:t>Декабрь</a:t>
                      </a:r>
                      <a:endParaRPr lang="ru-RU" sz="11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НОД составление описательного рассказа по картине «Таня не боится мороза».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Составлять небольшой описательный рассказ, отражающий содержание картины с помощью </a:t>
                      </a:r>
                      <a:r>
                        <a:rPr lang="ru-RU" sz="1100" dirty="0" err="1" smtClean="0"/>
                        <a:t>мнемотаблицы</a:t>
                      </a:r>
                      <a:r>
                        <a:rPr lang="ru-RU" sz="1100" dirty="0" smtClean="0"/>
                        <a:t>.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u="sng" dirty="0" smtClean="0"/>
                        <a:t>Январь</a:t>
                      </a:r>
                      <a:endParaRPr lang="ru-RU" sz="11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Чтение и пересказ сказки «Сестрица Аленушка и братец Иванушка»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Формировать умение </a:t>
                      </a:r>
                      <a:r>
                        <a:rPr lang="ru-RU" sz="1100" dirty="0" err="1" smtClean="0"/>
                        <a:t>перессказывать</a:t>
                      </a:r>
                      <a:r>
                        <a:rPr lang="ru-RU" sz="1100" dirty="0" smtClean="0"/>
                        <a:t> короткую сказку, выразительно передавая диалоги персонажей.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u="sng" dirty="0" smtClean="0"/>
                        <a:t>Февраль</a:t>
                      </a:r>
                      <a:endParaRPr lang="ru-RU" sz="11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Рассказывание по набору предметов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Упражнять в составлении описательного рассказа о предметах с помощью </a:t>
                      </a:r>
                      <a:r>
                        <a:rPr lang="ru-RU" sz="1100" dirty="0" err="1" smtClean="0"/>
                        <a:t>мнемотаблицы</a:t>
                      </a:r>
                      <a:r>
                        <a:rPr lang="ru-RU" sz="1100" dirty="0" smtClean="0"/>
                        <a:t>;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u="sng" dirty="0" smtClean="0"/>
                        <a:t>Март</a:t>
                      </a:r>
                      <a:endParaRPr lang="ru-RU" sz="11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Беседа о транспорте, составление описательного рассказа.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Обогатить и уточнить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представление о транспорте;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u="sng" dirty="0" smtClean="0"/>
                        <a:t>Апрель</a:t>
                      </a:r>
                      <a:endParaRPr lang="ru-RU" sz="11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НОД составление описательного рассказа по картине «Весна».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Составлять небольшой описательный рассказ, отражающий содержание картины с помощью </a:t>
                      </a:r>
                      <a:r>
                        <a:rPr lang="ru-RU" sz="1100" dirty="0" err="1" smtClean="0"/>
                        <a:t>мнемотаблицы</a:t>
                      </a:r>
                      <a:r>
                        <a:rPr lang="ru-RU" sz="1100" dirty="0" smtClean="0"/>
                        <a:t>;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u="sng" dirty="0" smtClean="0"/>
                        <a:t>Май</a:t>
                      </a:r>
                      <a:endParaRPr lang="ru-RU" sz="11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Беседа о птицах, составление описательного рассказа.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Обогатить и уточнить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представление о жизни, среде обитания, внешнем виде  птиц;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52790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II 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Этап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Перспективное планирование самостоятельной деятельности детей, организованная педагогом</a:t>
            </a:r>
            <a:endParaRPr lang="ru-RU" sz="1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82841"/>
              </p:ext>
            </p:extLst>
          </p:nvPr>
        </p:nvGraphicFramePr>
        <p:xfrm>
          <a:off x="1524000" y="1397000"/>
          <a:ext cx="60960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Вид деятельности</a:t>
                      </a:r>
                      <a:endParaRPr lang="ru-RU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Задачи</a:t>
                      </a:r>
                      <a:endParaRPr lang="ru-RU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Игра «Копилка слов»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Обогащать словарь, развивать долговременную память.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Игра «Волшебники»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Обогащать словарный запас, развивать долговременную память и логическое мышление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Дидактическая игра "Профессии"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Рассказать о какой – либо профессии по предложенной  воспитателем таблице.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Дидактическая игра "Мое любимое животное"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Описать любимое животное с помощью </a:t>
                      </a:r>
                      <a:r>
                        <a:rPr lang="ru-RU" sz="1100" dirty="0" err="1" smtClean="0"/>
                        <a:t>мнемодорожки</a:t>
                      </a:r>
                      <a:r>
                        <a:rPr lang="ru-RU" sz="1100" dirty="0" smtClean="0"/>
                        <a:t>, </a:t>
                      </a:r>
                      <a:r>
                        <a:rPr lang="ru-RU" sz="1100" dirty="0" err="1" smtClean="0"/>
                        <a:t>мнемотаблицы</a:t>
                      </a:r>
                      <a:r>
                        <a:rPr lang="ru-RU" sz="1100" dirty="0" smtClean="0"/>
                        <a:t> предложенной воспитателем.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Игра «Цветик- </a:t>
                      </a:r>
                      <a:r>
                        <a:rPr lang="ru-RU" sz="1100" dirty="0" err="1" smtClean="0"/>
                        <a:t>семицветик</a:t>
                      </a:r>
                      <a:r>
                        <a:rPr lang="ru-RU" sz="1100" dirty="0" smtClean="0"/>
                        <a:t>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Обогащать словарь глаголами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Игра «Фотоаппарат»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Развитие зрительной памяти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Дидактическая игра "Времена года"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Составить описательный рассказ о временах года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Театрализованная деятельность</a:t>
                      </a:r>
                    </a:p>
                    <a:p>
                      <a:r>
                        <a:rPr lang="ru-RU" sz="1100" dirty="0" smtClean="0"/>
                        <a:t>по любимым сказкам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Разыгрывать несложные представления по знакомым литературным произведениям; используя выразительные средства (интонация).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Дидактические игры на развитие </a:t>
                      </a:r>
                    </a:p>
                    <a:p>
                      <a:r>
                        <a:rPr lang="ru-RU" sz="1100" dirty="0" smtClean="0"/>
                        <a:t>вкусовой, зрительной, тактильной,</a:t>
                      </a:r>
                    </a:p>
                    <a:p>
                      <a:r>
                        <a:rPr lang="ru-RU" sz="1100" dirty="0" smtClean="0"/>
                        <a:t>слуховой памяти. 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Развитие различных видов памяти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43422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III 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Этап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Перспективное планирование совместной деятельности воспитателя и детей в режимных моментах</a:t>
            </a:r>
            <a:endParaRPr lang="ru-RU" sz="1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0560943"/>
              </p:ext>
            </p:extLst>
          </p:nvPr>
        </p:nvGraphicFramePr>
        <p:xfrm>
          <a:off x="251520" y="1397000"/>
          <a:ext cx="8640960" cy="432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2304256"/>
                <a:gridCol w="47525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Месяц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Тема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Цель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u="sng" dirty="0" smtClean="0"/>
                        <a:t>Сентябрь</a:t>
                      </a:r>
                      <a:endParaRPr lang="ru-RU" sz="11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Беседа «Наш детский сад».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Составление описательного рассказа на заданную тему; 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u="sng" dirty="0" smtClean="0"/>
                        <a:t>Октябрь</a:t>
                      </a:r>
                      <a:endParaRPr lang="ru-RU" sz="11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Наблюдения на прогулке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Составить небольшой описательный рассказ по образцу воспитателя о собранном урожае. 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u="sng" dirty="0" smtClean="0"/>
                        <a:t>Ноябрь</a:t>
                      </a:r>
                      <a:endParaRPr lang="ru-RU" sz="11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Рассматривание комнатных растений, обсуждение способов ухода за ними.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Закреплять знания о растениях; 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u="sng" dirty="0" smtClean="0"/>
                        <a:t>Декабрь</a:t>
                      </a:r>
                      <a:endParaRPr lang="ru-RU" sz="11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Одежда.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Закрепить и расширить словарь детей по теме «Одежда»; 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u="sng" dirty="0" smtClean="0"/>
                        <a:t>Январь</a:t>
                      </a:r>
                      <a:endParaRPr lang="ru-RU" sz="11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Снеговик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Упражнять детей в умении составлять связный рассказ.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u="sng" dirty="0" smtClean="0"/>
                        <a:t>Февраль</a:t>
                      </a:r>
                      <a:endParaRPr lang="ru-RU" sz="11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Наблюдения на прогулке за птицами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Формировать умение наблюдать за живым объектом; 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u="sng" dirty="0" smtClean="0"/>
                        <a:t>Март</a:t>
                      </a:r>
                      <a:endParaRPr lang="ru-RU" sz="11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Весна пришла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Закрепить знания детей о весне, упражнять детей в умении составлять связный рассказ по схеме-модели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u="sng" dirty="0" smtClean="0"/>
                        <a:t>Апрель</a:t>
                      </a:r>
                      <a:endParaRPr lang="ru-RU" sz="11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Наблюдения на прогулке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Закрепить и расширить словарь детей по теме «Весна», формировать понятия причинно- следственных связей и закономерностей в явлениях природы. 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u="sng" dirty="0" smtClean="0"/>
                        <a:t>Май</a:t>
                      </a:r>
                      <a:endParaRPr lang="ru-RU" sz="11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Ухаживаем за цветами.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Упражнять детей в умении составлять связный рассказ по схеме-модели.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96721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IV 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Этап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Работа с родителями</a:t>
            </a:r>
            <a:endParaRPr lang="ru-RU" sz="1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1949003"/>
              </p:ext>
            </p:extLst>
          </p:nvPr>
        </p:nvGraphicFramePr>
        <p:xfrm>
          <a:off x="1524000" y="1397000"/>
          <a:ext cx="6096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Месяц</a:t>
                      </a:r>
                      <a:endParaRPr lang="ru-RU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Содержание работы</a:t>
                      </a:r>
                      <a:endParaRPr lang="ru-RU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Форма проведения</a:t>
                      </a:r>
                      <a:endParaRPr lang="ru-RU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Сентябрь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Развитие детей 4-5  года жизни.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Родительское собрание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Октябрь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Выставка-список рекомендуемых дидактических игр для развития речи детей 4-5 лет.</a:t>
                      </a: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Выставка</a:t>
                      </a:r>
                    </a:p>
                  </a:txBody>
                  <a:tcPr marL="34925" marR="34925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Ноябрь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 «Создание условий в семье для речевого развития ребенка 4-5 лет».</a:t>
                      </a: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Консультация для родителей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Декабрь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Что такое мнемотехника?</a:t>
                      </a: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Папка-передвижка</a:t>
                      </a:r>
                    </a:p>
                  </a:txBody>
                  <a:tcPr marL="34925" marR="34925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Январь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«Развитие речи у детей 4-5  лет. Метод мнемотехники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».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Родительское собрание </a:t>
                      </a:r>
                    </a:p>
                  </a:txBody>
                  <a:tcPr marL="34925" marR="34925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Февраль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Мнемотехника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в разучивании стихотворений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».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Консультация для родителей</a:t>
                      </a:r>
                    </a:p>
                  </a:txBody>
                  <a:tcPr marL="34925" marR="34925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Март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Составляем и используем мнемотаблицы дома .</a:t>
                      </a: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Папка передвижка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Апрель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«Рассказываем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сказки с помощью  с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мнемотаблиц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».</a:t>
                      </a: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Индивидуальные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консультации</a:t>
                      </a:r>
                    </a:p>
                  </a:txBody>
                  <a:tcPr marL="34925" marR="34925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Май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Наши успехи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».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Родительское собрания</a:t>
                      </a:r>
                    </a:p>
                  </a:txBody>
                  <a:tcPr marL="34925" marR="349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37600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ристина\Desktop\mnemotabl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270" y="548680"/>
            <a:ext cx="4359730" cy="289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Кристина\Desktop\работа\мнемотаблицы\1962426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Кристина\Desktop\работа\мнемотаблицы\1282368695_shema-de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822" y="3688156"/>
            <a:ext cx="42672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3944605"/>
      </p:ext>
    </p:extLst>
  </p:cSld>
  <p:clrMapOvr>
    <a:masterClrMapping/>
  </p:clrMapOvr>
</p:sld>
</file>

<file path=ppt/theme/theme1.xml><?xml version="1.0" encoding="utf-8"?>
<a:theme xmlns:a="http://schemas.openxmlformats.org/drawingml/2006/main" name="43219_lJK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43219_lJK</Template>
  <TotalTime>58</TotalTime>
  <Words>700</Words>
  <Application>Microsoft Office PowerPoint</Application>
  <PresentationFormat>Экран (4:3)</PresentationFormat>
  <Paragraphs>132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43219_lJK</vt:lpstr>
      <vt:lpstr>Слайд 1</vt:lpstr>
      <vt:lpstr>Слайд 2</vt:lpstr>
      <vt:lpstr>Слайд 3</vt:lpstr>
      <vt:lpstr>Слайд 4</vt:lpstr>
      <vt:lpstr>I Этап Перспективное планирование НОД педагога с детьми с использованием мнемотехники</vt:lpstr>
      <vt:lpstr>II Этап Перспективное планирование самостоятельной деятельности детей, организованная педагогом</vt:lpstr>
      <vt:lpstr>III Этап Перспективное планирование совместной деятельности воспитателя и детей в режимных моментах</vt:lpstr>
      <vt:lpstr>IV Этап Работа с родителями</vt:lpstr>
      <vt:lpstr>Слайд 9</vt:lpstr>
      <vt:lpstr>Слайд 10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кристина корягина</dc:creator>
  <cp:lastModifiedBy>админ</cp:lastModifiedBy>
  <cp:revision>8</cp:revision>
  <dcterms:created xsi:type="dcterms:W3CDTF">2017-05-16T07:35:31Z</dcterms:created>
  <dcterms:modified xsi:type="dcterms:W3CDTF">2020-10-18T10:53:18Z</dcterms:modified>
</cp:coreProperties>
</file>