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72" r:id="rId12"/>
    <p:sldId id="273" r:id="rId13"/>
    <p:sldId id="270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73"/>
            <a:ext cx="9036496" cy="94495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Консультация для родителей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764704"/>
            <a:ext cx="8496944" cy="600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8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chemeClr val="tx1"/>
                </a:solidFill>
              </a:rPr>
              <a:t>Нельзя детям надевать украшения (крупные серьги, длинные цепочки, кольца) - в процессе игры это может привести к травме ребенка.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957314" cy="295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3143994" cy="49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50" y="3945176"/>
            <a:ext cx="2745331" cy="20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2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04664"/>
            <a:ext cx="7560840" cy="3096344"/>
          </a:xfrm>
        </p:spPr>
        <p:txBody>
          <a:bodyPr/>
          <a:lstStyle/>
          <a:p>
            <a:pPr marL="4572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9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Запрещено </a:t>
            </a:r>
            <a:r>
              <a:rPr lang="ru-RU" sz="2800" dirty="0">
                <a:solidFill>
                  <a:schemeClr val="tx1"/>
                </a:solidFill>
              </a:rPr>
              <a:t>приносить различные предметы косметики - детскую туалетную воду, лак для ногтей и </a:t>
            </a:r>
            <a:r>
              <a:rPr lang="ru-RU" sz="2800" dirty="0" smtClean="0">
                <a:solidFill>
                  <a:schemeClr val="tx1"/>
                </a:solidFill>
              </a:rPr>
              <a:t>помаду. </a:t>
            </a:r>
            <a:r>
              <a:rPr lang="ru-RU" sz="2800" dirty="0">
                <a:solidFill>
                  <a:schemeClr val="tx1"/>
                </a:solidFill>
              </a:rPr>
              <a:t>Дети, играя, могут испортить одежду или более серьезно, используя косметику вызывать аллергическую реакцию.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09" y="3320988"/>
            <a:ext cx="2687224" cy="3104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68960"/>
            <a:ext cx="2397851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41" y="3068960"/>
            <a:ext cx="2020345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56084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10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chemeClr val="tx1"/>
                </a:solidFill>
              </a:rPr>
              <a:t>Одежда и обувь должна соответствовать размеру и росту ребенка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chemeClr val="tx1"/>
                </a:solidFill>
              </a:rPr>
              <a:t>Запрещается ношение в детском саду обуви без задников (шлепанцы травмоопасны).</a:t>
            </a:r>
          </a:p>
          <a:p>
            <a:pPr marL="45720" lv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21720"/>
            <a:ext cx="3816424" cy="36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332656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просим вас прислушаться к нашим советам,</a:t>
            </a:r>
          </a:p>
          <a:p>
            <a:pPr marL="45720" indent="0" algn="ctr">
              <a:buNone/>
            </a:pPr>
            <a:r>
              <a:rPr lang="ru-RU" sz="3200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от этого зависит здоровье наших детей , </a:t>
            </a:r>
          </a:p>
          <a:p>
            <a:pPr marL="45720" indent="0" algn="ctr">
              <a:buNone/>
            </a:pPr>
            <a:r>
              <a:rPr lang="ru-RU" sz="3200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также ваше</a:t>
            </a:r>
          </a:p>
          <a:p>
            <a:pPr marL="45720" indent="0" algn="ctr">
              <a:buNone/>
            </a:pPr>
            <a:r>
              <a:rPr lang="ru-RU" sz="3200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наше спокойствие!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64" y="4005065"/>
            <a:ext cx="8713437" cy="242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7920879" cy="1505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Пусть ваши дети</a:t>
            </a:r>
            <a:br>
              <a:rPr lang="ru-RU" dirty="0"/>
            </a:br>
            <a:r>
              <a:rPr lang="ru-RU" dirty="0"/>
              <a:t> будут здоровыми!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0852"/>
            <a:ext cx="6480720" cy="468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6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ваше внимание!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3600400" cy="377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1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340768"/>
            <a:ext cx="7200800" cy="44644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г. Верещагино</a:t>
            </a:r>
          </a:p>
          <a:p>
            <a:pPr marL="45720" indent="0" algn="ctr">
              <a:buNone/>
            </a:pPr>
            <a:r>
              <a:rPr lang="ru-RU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«ВОК» СП </a:t>
            </a:r>
          </a:p>
          <a:p>
            <a:pPr marL="45720" indent="0" algn="ctr">
              <a:buNone/>
            </a:pPr>
            <a:r>
              <a:rPr lang="ru-RU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200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етский сад №1»</a:t>
            </a:r>
          </a:p>
          <a:p>
            <a:pPr marL="45720" indent="0" algn="ctr">
              <a:buNone/>
            </a:pPr>
            <a:r>
              <a:rPr lang="ru-RU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(корпус 3)</a:t>
            </a:r>
          </a:p>
          <a:p>
            <a:pPr marL="45720" indent="0" algn="ctr">
              <a:buNone/>
            </a:pPr>
            <a:r>
              <a:rPr lang="ru-RU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младшая группа «Капелька»</a:t>
            </a:r>
            <a:endParaRPr lang="ru-RU" sz="32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ru-RU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Мазунина Елена Борисовна</a:t>
            </a:r>
            <a:endParaRPr lang="ru-RU" sz="32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4000" b="1" dirty="0" smtClean="0">
                <a:ln w="31550" cmpd="sng">
                  <a:gradFill>
                    <a:gsLst>
                      <a:gs pos="74000">
                        <a:schemeClr val="accent6">
                          <a:shade val="50000"/>
                          <a:satMod val="190000"/>
                        </a:schemeClr>
                      </a:gs>
                      <a:gs pos="400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«Что </a:t>
            </a:r>
            <a:r>
              <a:rPr lang="ru-RU" sz="4000" b="1" dirty="0">
                <a:ln w="31550" cmpd="sng">
                  <a:gradFill>
                    <a:gsLst>
                      <a:gs pos="74000">
                        <a:schemeClr val="accent6">
                          <a:shade val="50000"/>
                          <a:satMod val="190000"/>
                        </a:schemeClr>
                      </a:gs>
                      <a:gs pos="400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можно и что нельзя приносить с собой в детский </a:t>
            </a:r>
            <a:r>
              <a:rPr lang="ru-RU" sz="4000" b="1" dirty="0" smtClean="0">
                <a:ln w="31550" cmpd="sng">
                  <a:gradFill>
                    <a:gsLst>
                      <a:gs pos="74000">
                        <a:schemeClr val="accent6">
                          <a:shade val="50000"/>
                          <a:satMod val="190000"/>
                        </a:schemeClr>
                      </a:gs>
                      <a:gs pos="400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сад»</a:t>
            </a:r>
            <a:endParaRPr lang="ru-RU" sz="4000" b="1" dirty="0">
              <a:ln w="31550" cmpd="sng">
                <a:gradFill>
                  <a:gsLst>
                    <a:gs pos="74000">
                      <a:schemeClr val="accent6">
                        <a:shade val="50000"/>
                        <a:satMod val="190000"/>
                      </a:schemeClr>
                    </a:gs>
                    <a:gs pos="400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616" y="3717032"/>
            <a:ext cx="2587816" cy="21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309320" cy="291350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Родители наравне с сотрудниками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МБОУ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несут ответственность за безопасное пребывание детей в детском саду. Приводя ребенка в детский сад, родитель обязан знать, что: 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861048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Находится </a:t>
            </a:r>
            <a:r>
              <a:rPr lang="ru-RU" sz="2800" dirty="0"/>
              <a:t>в карманах у ребенка. </a:t>
            </a:r>
            <a:endParaRPr lang="ru-RU" sz="2800" dirty="0" smtClean="0"/>
          </a:p>
          <a:p>
            <a:pPr algn="ctr"/>
            <a:r>
              <a:rPr lang="ru-RU" sz="2800" dirty="0" smtClean="0"/>
              <a:t>Это </a:t>
            </a:r>
            <a:r>
              <a:rPr lang="ru-RU" sz="2800" dirty="0"/>
              <a:t>убережет Вас и малыша от нежелательных недоразумений с другими воспитанниками и их родителями, с воспитателями и Вашим же ребенком.</a:t>
            </a:r>
          </a:p>
        </p:txBody>
      </p:sp>
    </p:spTree>
    <p:extLst>
      <p:ext uri="{BB962C8B-B14F-4D97-AF65-F5344CB8AC3E}">
        <p14:creationId xmlns:p14="http://schemas.microsoft.com/office/powerpoint/2010/main" val="27973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212976"/>
            <a:ext cx="7848724" cy="318868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000" dirty="0" smtClean="0"/>
              <a:t>2</a:t>
            </a:r>
            <a:r>
              <a:rPr lang="ru-RU" sz="3000" dirty="0"/>
              <a:t>. </a:t>
            </a:r>
            <a:r>
              <a:rPr lang="ru-RU" sz="3000" dirty="0">
                <a:solidFill>
                  <a:schemeClr val="tx1"/>
                </a:solidFill>
              </a:rPr>
              <a:t>Нельзя приносить с собой: мелкие и опасные предметы: пуговицы, кнопки, зажигалки, лазерные игрушки, монеты, </a:t>
            </a:r>
            <a:r>
              <a:rPr lang="ru-RU" sz="3000" dirty="0" smtClean="0">
                <a:solidFill>
                  <a:schemeClr val="tx1"/>
                </a:solidFill>
              </a:rPr>
              <a:t>шнурки, жгуты </a:t>
            </a:r>
            <a:r>
              <a:rPr lang="ru-RU" sz="3000" dirty="0">
                <a:solidFill>
                  <a:schemeClr val="tx1"/>
                </a:solidFill>
              </a:rPr>
              <a:t>и т. д</a:t>
            </a:r>
            <a:r>
              <a:rPr lang="ru-RU" sz="3000" dirty="0" smtClean="0">
                <a:solidFill>
                  <a:schemeClr val="tx1"/>
                </a:solidFill>
              </a:rPr>
              <a:t>., ценные вещи, конфеты (</a:t>
            </a:r>
            <a:r>
              <a:rPr lang="ru-RU" sz="3000" dirty="0">
                <a:solidFill>
                  <a:schemeClr val="tx1"/>
                </a:solidFill>
              </a:rPr>
              <a:t>р</a:t>
            </a:r>
            <a:r>
              <a:rPr lang="ru-RU" sz="3000" dirty="0" smtClean="0">
                <a:solidFill>
                  <a:schemeClr val="tx1"/>
                </a:solidFill>
              </a:rPr>
              <a:t>ебенок </a:t>
            </a:r>
            <a:r>
              <a:rPr lang="ru-RU" sz="3000" dirty="0">
                <a:solidFill>
                  <a:schemeClr val="tx1"/>
                </a:solidFill>
              </a:rPr>
              <a:t>может во время игры, бега подавиться</a:t>
            </a:r>
            <a:r>
              <a:rPr lang="ru-RU" sz="3000" dirty="0" smtClean="0">
                <a:solidFill>
                  <a:schemeClr val="tx1"/>
                </a:solidFill>
              </a:rPr>
              <a:t>).Все </a:t>
            </a:r>
            <a:r>
              <a:rPr lang="ru-RU" sz="3000" dirty="0">
                <a:solidFill>
                  <a:schemeClr val="tx1"/>
                </a:solidFill>
              </a:rPr>
              <a:t>это может быть случайно проглочено, затянуто, засунуто в уши и т.п. любым из детей.</a:t>
            </a:r>
          </a:p>
          <a:p>
            <a:pPr marL="45720" indent="0">
              <a:buNone/>
            </a:pPr>
            <a:endParaRPr lang="ru-RU" sz="3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98326"/>
            <a:ext cx="3149318" cy="20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EFE"/>
              </a:clrFrom>
              <a:clrTo>
                <a:srgbClr val="F8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805" y="398326"/>
            <a:ext cx="2583410" cy="242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3200" y="384231"/>
            <a:ext cx="2082800" cy="259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488832" cy="34747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800" dirty="0"/>
              <a:t>3. </a:t>
            </a:r>
            <a:r>
              <a:rPr lang="ru-RU" sz="2800" dirty="0">
                <a:solidFill>
                  <a:schemeClr val="tx1"/>
                </a:solidFill>
              </a:rPr>
              <a:t>Нельзя оставлять в детском шкафчике лекарственные препараты и витамины. Это ОЧЕНЬ опасно для здоровья всех детей группы, особенно если Ваш малыш </a:t>
            </a:r>
            <a:r>
              <a:rPr lang="ru-RU" sz="2800" dirty="0" smtClean="0">
                <a:solidFill>
                  <a:schemeClr val="tx1"/>
                </a:solidFill>
              </a:rPr>
              <a:t>может угостить других детей "вкусной </a:t>
            </a:r>
            <a:r>
              <a:rPr lang="ru-RU" sz="2800" dirty="0">
                <a:solidFill>
                  <a:schemeClr val="tx1"/>
                </a:solidFill>
              </a:rPr>
              <a:t>витаминкой</a:t>
            </a:r>
            <a:r>
              <a:rPr lang="ru-RU" sz="2800" dirty="0" smtClean="0">
                <a:solidFill>
                  <a:schemeClr val="tx1"/>
                </a:solidFill>
              </a:rPr>
              <a:t>".</a:t>
            </a:r>
            <a:r>
              <a:rPr lang="ru-RU" sz="2800" dirty="0">
                <a:solidFill>
                  <a:schemeClr val="tx1"/>
                </a:solidFill>
              </a:rPr>
              <a:t> Оставленные без присмотра лекарственные средства могут стать причиной отравления</a:t>
            </a:r>
            <a:r>
              <a:rPr lang="ru-RU" sz="2800" dirty="0" smtClean="0">
                <a:solidFill>
                  <a:schemeClr val="tx1"/>
                </a:solidFill>
              </a:rPr>
              <a:t>.  </a:t>
            </a:r>
            <a:endParaRPr lang="ru-RU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0324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6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95110"/>
            <a:ext cx="8892479" cy="395397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/>
              <a:t>4. </a:t>
            </a:r>
            <a:r>
              <a:rPr lang="ru-RU" sz="2800" dirty="0">
                <a:solidFill>
                  <a:schemeClr val="tx1"/>
                </a:solidFill>
              </a:rPr>
              <a:t>Нельзя приносить продукты питания (молочные, соки, экзотические фрукты, пирожные и торты), жевательную </a:t>
            </a:r>
            <a:r>
              <a:rPr lang="ru-RU" sz="2800" dirty="0" smtClean="0">
                <a:solidFill>
                  <a:schemeClr val="tx1"/>
                </a:solidFill>
              </a:rPr>
              <a:t>резинку и т.д. </a:t>
            </a:r>
            <a:r>
              <a:rPr lang="ru-RU" sz="2800" dirty="0">
                <a:solidFill>
                  <a:schemeClr val="tx1"/>
                </a:solidFill>
              </a:rPr>
              <a:t>Э</a:t>
            </a:r>
            <a:r>
              <a:rPr lang="ru-RU" sz="2800" dirty="0" smtClean="0">
                <a:solidFill>
                  <a:schemeClr val="tx1"/>
                </a:solidFill>
              </a:rPr>
              <a:t>то </a:t>
            </a:r>
            <a:r>
              <a:rPr lang="ru-RU" sz="2800" dirty="0">
                <a:solidFill>
                  <a:schemeClr val="tx1"/>
                </a:solidFill>
              </a:rPr>
              <a:t>может стать причиной аллергической реакции, пищевого отравления, инфекционного заболевания.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Исключение </a:t>
            </a:r>
            <a:r>
              <a:rPr lang="ru-RU" sz="2800" dirty="0" smtClean="0">
                <a:solidFill>
                  <a:schemeClr val="tx1"/>
                </a:solidFill>
              </a:rPr>
              <a:t>составляют </a:t>
            </a:r>
            <a:r>
              <a:rPr lang="ru-RU" sz="2800" dirty="0">
                <a:solidFill>
                  <a:schemeClr val="tx1"/>
                </a:solidFill>
              </a:rPr>
              <a:t>случаи празднования дней </a:t>
            </a:r>
            <a:r>
              <a:rPr lang="ru-RU" sz="2800" dirty="0" smtClean="0">
                <a:solidFill>
                  <a:schemeClr val="tx1"/>
                </a:solidFill>
              </a:rPr>
              <a:t>Рождения.  </a:t>
            </a:r>
            <a:r>
              <a:rPr lang="ru-RU" sz="2800" dirty="0">
                <a:solidFill>
                  <a:schemeClr val="tx1"/>
                </a:solidFill>
              </a:rPr>
              <a:t>НО обязательно нужно предупреждать об том воспитателя, т.к. данное мероприятие проводится строго под его контролем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575544" cy="183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816" y="4797152"/>
            <a:ext cx="1718320" cy="171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4294637"/>
            <a:ext cx="3168353" cy="204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4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437112"/>
            <a:ext cx="2659182" cy="141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60072"/>
            <a:ext cx="9002917" cy="392760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/>
              <a:t>5. </a:t>
            </a:r>
            <a:r>
              <a:rPr lang="ru-RU" sz="2400" dirty="0">
                <a:solidFill>
                  <a:schemeClr val="tx1"/>
                </a:solidFill>
              </a:rPr>
              <a:t>Нельзя приносить с собой опасные игрушки: дротики, пистолеты, ружья, кинжалы, лук со стрелами, игрушки сомнительного производителя, стеклянные </a:t>
            </a:r>
            <a:r>
              <a:rPr lang="ru-RU" sz="2400" dirty="0" smtClean="0">
                <a:solidFill>
                  <a:schemeClr val="tx1"/>
                </a:solidFill>
              </a:rPr>
              <a:t>игрушки, сломанные и грязные игрушки. </a:t>
            </a:r>
            <a:r>
              <a:rPr lang="ru-RU" sz="2400" dirty="0">
                <a:solidFill>
                  <a:schemeClr val="tx1"/>
                </a:solidFill>
              </a:rPr>
              <a:t>Мягкие игрушки в детском саду запрещены. Они быстро пачкаются и могут быть причиной аллергии. Разрешаются только в период адаптации детей к детскому саду.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Помните, все, что берет ребенок с собой не должно быть травмоопасно!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784121"/>
            <a:ext cx="2004173" cy="29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0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964488" cy="4104456"/>
          </a:xfrm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sz="2800" dirty="0" smtClean="0"/>
              <a:t>6</a:t>
            </a:r>
            <a:r>
              <a:rPr lang="ru-RU" sz="2400" dirty="0" smtClean="0"/>
              <a:t>. </a:t>
            </a:r>
            <a:r>
              <a:rPr lang="ru-RU" sz="2800" dirty="0">
                <a:solidFill>
                  <a:schemeClr val="tx1"/>
                </a:solidFill>
              </a:rPr>
              <a:t>Не рекомендуется приносить в детский сад дорогостоящие игрушки, книжки. </a:t>
            </a:r>
            <a:r>
              <a:rPr lang="ru-RU" sz="2800" dirty="0" smtClean="0">
                <a:solidFill>
                  <a:schemeClr val="tx1"/>
                </a:solidFill>
              </a:rPr>
              <a:t>Пожалуйста</a:t>
            </a:r>
            <a:r>
              <a:rPr lang="ru-RU" sz="2800" dirty="0">
                <a:solidFill>
                  <a:schemeClr val="tx1"/>
                </a:solidFill>
              </a:rPr>
              <a:t>, помните, что игрушка Вашего ребёнка может испортиться, потеряться, или её может взять домой другой </a:t>
            </a:r>
            <a:r>
              <a:rPr lang="ru-RU" sz="2800" dirty="0" smtClean="0">
                <a:solidFill>
                  <a:schemeClr val="tx1"/>
                </a:solidFill>
              </a:rPr>
              <a:t>ребёнок, </a:t>
            </a:r>
            <a:r>
              <a:rPr lang="ru-RU" sz="2800" dirty="0">
                <a:solidFill>
                  <a:schemeClr val="tx1"/>
                </a:solidFill>
              </a:rPr>
              <a:t>поэтому не нужно приносить предметы, за сохранность и целостность которых Вы будете переживать. К тому же игрушка может стать причиной травмы детей, при наличии мелких деталей или в случаи поломки </a:t>
            </a:r>
            <a:r>
              <a:rPr lang="ru-RU" sz="2800" dirty="0" smtClean="0">
                <a:solidFill>
                  <a:schemeClr val="tx1"/>
                </a:solidFill>
              </a:rPr>
              <a:t>(острые края).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sz="2600" dirty="0">
                <a:solidFill>
                  <a:schemeClr val="tx1"/>
                </a:solidFill>
              </a:rPr>
              <a:t>Детский сад </a:t>
            </a:r>
            <a:r>
              <a:rPr lang="ru-RU" sz="2600" dirty="0" smtClean="0">
                <a:solidFill>
                  <a:schemeClr val="tx1"/>
                </a:solidFill>
              </a:rPr>
              <a:t>в </a:t>
            </a:r>
            <a:r>
              <a:rPr lang="ru-RU" sz="2600" dirty="0">
                <a:solidFill>
                  <a:schemeClr val="tx1"/>
                </a:solidFill>
              </a:rPr>
              <a:t>лице </a:t>
            </a:r>
            <a:r>
              <a:rPr lang="ru-RU" sz="2600" dirty="0" smtClean="0">
                <a:solidFill>
                  <a:schemeClr val="tx1"/>
                </a:solidFill>
              </a:rPr>
              <a:t>сотрудников</a:t>
            </a:r>
          </a:p>
          <a:p>
            <a:pPr marL="4572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не несет ответственности за </a:t>
            </a:r>
            <a:r>
              <a:rPr lang="ru-RU" sz="2600" dirty="0" smtClean="0">
                <a:solidFill>
                  <a:schemeClr val="tx1"/>
                </a:solidFill>
              </a:rPr>
              <a:t>сохранность</a:t>
            </a:r>
          </a:p>
          <a:p>
            <a:pPr marL="4572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дорогостоящих </a:t>
            </a:r>
            <a:r>
              <a:rPr lang="ru-RU" sz="2600" dirty="0" smtClean="0">
                <a:solidFill>
                  <a:schemeClr val="tx1"/>
                </a:solidFill>
              </a:rPr>
              <a:t>игрушек и </a:t>
            </a:r>
            <a:r>
              <a:rPr lang="ru-RU" sz="2600" dirty="0">
                <a:solidFill>
                  <a:schemeClr val="tx1"/>
                </a:solidFill>
              </a:rPr>
              <a:t>ценных </a:t>
            </a:r>
            <a:r>
              <a:rPr lang="ru-RU" sz="2600" dirty="0" smtClean="0">
                <a:solidFill>
                  <a:schemeClr val="tx1"/>
                </a:solidFill>
              </a:rPr>
              <a:t>вещей. </a:t>
            </a:r>
            <a:endParaRPr lang="ru-RU" sz="2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29749"/>
            <a:ext cx="3779912" cy="43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488832" cy="2769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7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chemeClr val="tx1"/>
                </a:solidFill>
              </a:rPr>
              <a:t>Нельзя приносить острые, режущие, стеклянные предметы (ножницы, ножи, булавки, гвозди, проволоку, зеркала, стеклянные флаконы).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262215"/>
            <a:ext cx="2747491" cy="274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058667"/>
            <a:ext cx="2513194" cy="174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157112"/>
            <a:ext cx="3552056" cy="266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231" y="4180881"/>
            <a:ext cx="4426822" cy="238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433</TotalTime>
  <Words>559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Georgia</vt:lpstr>
      <vt:lpstr>Trebuchet MS</vt:lpstr>
      <vt:lpstr>Воздушный поток</vt:lpstr>
      <vt:lpstr>Консультация для родителей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Пусть ваши дети  будут здоровыми!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родителям дошкольников.</dc:title>
  <dc:creator>Елена</dc:creator>
  <cp:lastModifiedBy>User</cp:lastModifiedBy>
  <cp:revision>41</cp:revision>
  <dcterms:created xsi:type="dcterms:W3CDTF">2015-07-09T15:46:22Z</dcterms:created>
  <dcterms:modified xsi:type="dcterms:W3CDTF">2020-10-12T18:34:40Z</dcterms:modified>
</cp:coreProperties>
</file>