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D4657-62A1-46F9-AC8A-8EF9984E060A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F4A60-8EA6-4AFB-B3F3-18243E7C8C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235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E51E8-7A12-41F6-B9E6-5DA34C5B11F4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A5AA0-F25B-4521-9743-0780D2B5DA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45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AC825-6B2D-4B7D-98CF-C050CD245BF0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9CA96-C21B-4EEE-8E46-84F1C67AC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802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E2B92-1EC7-45D3-A6BA-BE1373CB9812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0B5FD-070F-40E3-91D4-15396C1EF0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91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D0FF9-702A-40E8-B27F-D1DFE3F8FD57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3745E-A21A-460A-8016-282BB2C3F5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002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67FEA-B8AC-40B9-A416-2E8503B9EA49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CD5CC-BAA4-41B0-A5BD-4124279B68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40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7BC05-868C-45DD-9167-E8023BDA3989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9A438-16DA-4413-9893-3A55F0B10A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280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8B4F-4C56-47EA-9BB7-EDD4BB91E8D5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D5B8B-76CE-45F7-AB9A-AC1F0C244B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58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77C83-0954-416C-BBB5-F0686A4EBF4B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C2AD4-7CC7-4DA1-B15E-45E1368137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094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4CBA5-75F2-427B-8AD3-A5DE78E73A03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0D7E9-4C8F-4900-8365-A1B2A40A36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41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77D8-5E5C-4A60-903E-985579DD1F20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EBD33-4019-4044-939A-A1C8700063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744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9C8024-F70D-4FC2-83B2-ED7739366F24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0343CE-B319-41FB-94E5-F9FD63E6D8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-fotki.yandex.ru/get/4510/novprospekt.7/0_46e39_19d06ba1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-1035050"/>
            <a:ext cx="476250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99792" y="908720"/>
            <a:ext cx="3816424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ОСЕНЬ</a:t>
            </a:r>
          </a:p>
        </p:txBody>
      </p:sp>
      <p:pic>
        <p:nvPicPr>
          <p:cNvPr id="2052" name="Picture 4" descr="C:\Users\Samsung\Google Диск\добро\написать\два года\new\картинки осень\654206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708275"/>
            <a:ext cx="467995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smtClean="0"/>
              <a:t>По утрам стелются туманы.</a:t>
            </a: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268" name="Picture 2" descr="C:\Users\Samsung\Google Диск\добро\написать\два года\new\картинки осень\туман5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7777163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smtClean="0"/>
              <a:t>По утрам стелются туманы.</a:t>
            </a: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2" name="Picture 2" descr="C:\Users\Samsung\Google Диск\добро\написать\два года\new\картинки осень\туман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 r="2747"/>
          <a:stretch>
            <a:fillRect/>
          </a:stretch>
        </p:blipFill>
        <p:spPr bwMode="auto">
          <a:xfrm>
            <a:off x="250825" y="981075"/>
            <a:ext cx="8467725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/>
              <a:t>Порывы ветра срывают с деревьев желтые, багряные и лиловые листья, которые устилают </a:t>
            </a:r>
            <a:r>
              <a:rPr lang="ru-RU" sz="2400" smtClean="0"/>
              <a:t>з</a:t>
            </a:r>
            <a:r>
              <a:rPr lang="en-US" sz="2400" smtClean="0"/>
              <a:t>емлю пестрым ковром. </a:t>
            </a:r>
            <a:endParaRPr lang="ru-RU" sz="2400" smtClean="0"/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6" name="Picture 2" descr="C:\Users\Samsung\Google Диск\добро\написать\два года\new\картинки осень\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8085137" cy="538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539750" y="-17145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smtClean="0"/>
              <a:t>Начинается пора листопада. Листья осыпаются с деревьев и покрывают все вокруг.</a:t>
            </a: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40" name="Picture 2" descr="C:\Users\Samsung\Google Диск\добро\написать\два года\new\картинки осень\4e76e24926a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3671888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C:\Users\Samsung\Google Диск\добро\написать\два года\new\картинки осень\1245185886_nature_seasons_autumn_autumn_leaves_01626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836613"/>
            <a:ext cx="4200525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 descr="C:\Users\Samsung\Google Диск\добро\написать\два года\new\картинки осень\1285753278_osen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6"/>
          <a:stretch>
            <a:fillRect/>
          </a:stretch>
        </p:blipFill>
        <p:spPr bwMode="auto">
          <a:xfrm>
            <a:off x="4859338" y="3789363"/>
            <a:ext cx="27305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smtClean="0"/>
              <a:t>Постепенно деревья теряют все свои листья, их ветки остаются совсем голыми. Наступает поздняя осень.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4" name="Picture 2" descr="C:\Users\Samsung\Google Диск\добро\написать\два года\new\картинки осень\948c2d6a14e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390525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 descr="C:\Users\Samsung\Google Диск\добро\написать\два года\new\картинки осень\позд осены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989138"/>
            <a:ext cx="5086350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Приглядись –  все листья с деревьев осыпались, небо затянуто серыми тучами. Такая природа бывает поздней осенью.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8" name="Picture 3" descr="C:\Users\Samsung\Google Диск\добро\написать\два года\new\картинки осень\позд осен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8667750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Поздней осенью </a:t>
            </a:r>
            <a:r>
              <a:rPr lang="en-US" sz="2000" smtClean="0"/>
              <a:t>солнце выглядывает редко, дни становятся пасмурными</a:t>
            </a:r>
            <a:r>
              <a:rPr lang="ru-RU" sz="2000" smtClean="0"/>
              <a:t>. Видишь какое темное небо на этой картинке?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2" name="Picture 2" descr="C:\Users\Samsung\Google Диск\добро\написать\два года\new\картинки осень\пасмур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57325"/>
            <a:ext cx="7200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Осенью небо часто бывает пасмурным, покрывается хмурыми тучами.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2" descr="C:\Users\Samsung\Google Диск\добро\написать\два года\new\картинки осень\пасмур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41438"/>
            <a:ext cx="7470775" cy="49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Поздней осенью становится еще холоднее. По ночам бывают заморозки - на листьях и траве появляется иней:</a:t>
            </a:r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0" name="Picture 3" descr="C:\Users\Samsung\Google Диск\добро\написать\два года\new\картинки осень\zamoroz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557338"/>
            <a:ext cx="611505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C:\Users\Samsung\Google Диск\добро\написать\два года\new\картинки осень\zamoroz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smtClean="0"/>
              <a:t>От холода замерзают лужи:</a:t>
            </a: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4" name="Picture 2" descr="C:\Users\Samsung\Google Диск\добро\написать\два года\new\картинки осень\zamoroz9a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3635375"/>
            <a:ext cx="4295776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 descr="C:\Users\Samsung\Google Диск\добро\написать\два года\new\картинки осень\zamoroz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25538"/>
            <a:ext cx="5940425" cy="395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Посмотри на эту картинку. Какая необычная природа! Какие разноцветные листья – красные, желтые, оранжевые! Почему все такое пестрое? Это значит наступила осень! Давай познакомимся с этим временем года получше!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6" name="Picture 2" descr="C:\Users\Samsung\Google Диск\добро\написать\два года\new\картинки осень\michigan_hiawatha_national_forest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84313"/>
            <a:ext cx="6357937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Осенью многие птицы улетают на юг – в теплые страны. Они улетают потому, что осенью и зимой очень холодно, птицам нечего есть – исчезают насекомые и растения - трава и листья деревьев.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8" name="Picture 2" descr="C:\Users\Samsung\Google Диск\добро\написать\два года\new\картинки осень\птиц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551815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" descr="C:\Users\Samsung\Google Диск\добро\написать\два года\new\картинки осень\8b9e4fa0629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628775"/>
            <a:ext cx="3171825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smtClean="0"/>
              <a:t>Осенью звери начинают готовиться к зиме.</a:t>
            </a:r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2" name="Picture 2" descr="C:\Users\Samsung\Google Диск\добро\написать\два года\new\картинки осень\звер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25538"/>
            <a:ext cx="7051675" cy="555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Многие животные осенью как и люди начинают «утепляться» – их шерсть становится гуще и пушистее. С такой густой и пушистой шерстью они точно не замерзнут зимой!</a:t>
            </a:r>
          </a:p>
        </p:txBody>
      </p:sp>
      <p:pic>
        <p:nvPicPr>
          <p:cNvPr id="23555" name="Picture 2" descr="C:\Users\Samsung\Google Диск\добро\написать\два года\new\картинки осень\звери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4589462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C:\Users\Samsung\Google Диск\добро\написать\два года\new\картинки осень\звери9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412875"/>
            <a:ext cx="4321175" cy="3240088"/>
          </a:xfrm>
        </p:spPr>
      </p:pic>
      <p:pic>
        <p:nvPicPr>
          <p:cNvPr id="23557" name="Picture 4" descr="C:\Users\Samsung\Google Диск\добро\написать\два года\new\картинки осень\звери730b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306888"/>
            <a:ext cx="4535488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/>
              <a:t>Многие звери меняют окрас своей шерсти: посмотри – этот зайчик летом был серый – в такой шубке ему легко было прятаться от лисиц и волков на фоне травки и деревьев. А к концу осени зайчик стал белым – для того, чтобы быть менее заметным на белом снегу зимой.</a:t>
            </a:r>
            <a:endParaRPr lang="ru-RU" sz="2000" dirty="0"/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80" name="Picture 2" descr="C:\Users\Samsung\Google Диск\добро\написать\два года\new\картинки осень\звери land-Can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060575"/>
            <a:ext cx="4162425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 descr="C:\Users\Samsung\Google Диск\добро\написать\два года\new\картинки осень\звери 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4589462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Осенью звери стараются сделать побольше запасов еды на зиму. Ведь зимой добыть еду не так уж просто! 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4" name="Picture 2" descr="C:\Users\Samsung\Google Диск\добро\написать\два года\new\картинки осень\звери 0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4746625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 descr="C:\Users\Samsung\Google Диск\добро\написать\два года\new\картинки осень\звери a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97200"/>
            <a:ext cx="42291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Они складывают грибы, ягоды, корешки и орехи в норки и дупла.</a:t>
            </a: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8" name="Picture 2" descr="C:\Users\Samsung\Google Диск\добро\написать\два года\new\картинки осень\звери e3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268413"/>
            <a:ext cx="5470525" cy="474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http://img-fotki.yandex.ru/get/3709/pant-alexander.8/0_14d12_c4cbaa0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81300"/>
            <a:ext cx="3082925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smtClean="0"/>
              <a:t>Осенью созревают много овощей и фруктов.</a:t>
            </a: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2" name="Picture 2" descr="C:\Users\Samsung\Google Диск\добро\написать\два года\new\картинки осень\урожайe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7326312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Люди собирают урожай. </a:t>
            </a:r>
          </a:p>
        </p:txBody>
      </p:sp>
      <p:pic>
        <p:nvPicPr>
          <p:cNvPr id="28675" name="Picture 2" descr="C:\Users\Samsung\Google Диск\добро\написать\два года\new\картинки осень\урожай1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1341438"/>
            <a:ext cx="5976938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 descr="C:\Users\Samsung\Google Диск\добро\написать\два года\new\картинки осень\33814918a249t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052513"/>
            <a:ext cx="3816350" cy="55387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На полях:</a:t>
            </a:r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700" name="Picture 2" descr="C:\Users\Samsung\Google Диск\добро\написать\два года\new\картинки осень\урожай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125538"/>
            <a:ext cx="875982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В садах и огородах:</a:t>
            </a: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4" name="Picture 2" descr="C:\Users\Samsung\Google Диск\добро\написать\два года\new\картинки осень\урожай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1916113"/>
            <a:ext cx="5394326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3" descr="C:\Users\Samsung\Google Диск\добро\написать\два года\new\картинки осень\урожай9484e36d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349500"/>
            <a:ext cx="4973637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Осенью листья на деревьях начинают менять свой цвет. Из зеленых они превращаются в красные, желтые, багряные. Посмотри какой разноцветный лес бывает осенью!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00" name="Picture 2" descr="C:\Users\Samsung\Google Диск\добро\написать\два года\new\картинки осень\пасмур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7338"/>
            <a:ext cx="691356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611188" y="-242888"/>
            <a:ext cx="8229600" cy="1143001"/>
          </a:xfrm>
        </p:spPr>
        <p:txBody>
          <a:bodyPr/>
          <a:lstStyle/>
          <a:p>
            <a:pPr eaLnBrk="1" hangingPunct="1"/>
            <a:r>
              <a:rPr lang="ru-RU" sz="2000" smtClean="0"/>
              <a:t>Давай</a:t>
            </a:r>
            <a:r>
              <a:rPr lang="ru-RU" smtClean="0"/>
              <a:t> </a:t>
            </a:r>
            <a:r>
              <a:rPr lang="ru-RU" sz="2000" smtClean="0"/>
              <a:t>вспомним все признаки осени снова. Вместе с мамой назови каждый из них:</a:t>
            </a:r>
            <a:endParaRPr lang="ru-RU" smtClean="0"/>
          </a:p>
        </p:txBody>
      </p:sp>
      <p:pic>
        <p:nvPicPr>
          <p:cNvPr id="31747" name="Picture 2" descr="C:\Users\Samsung\Google Диск\добро\написать\два года\new\картинки осень\1245185886_nature_seasons_autumn_autumn_leaves_016261_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96975"/>
            <a:ext cx="2944813" cy="2208213"/>
          </a:xfrm>
        </p:spPr>
      </p:pic>
      <p:pic>
        <p:nvPicPr>
          <p:cNvPr id="31748" name="Picture 3" descr="C:\Users\Samsung\Google Диск\добро\написать\два года\new\картинки осень\ac7e4aab98d5ce14d69ac77a51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196975"/>
            <a:ext cx="2909888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 descr="C:\Users\Samsung\Google Диск\добро\написать\два года\new\картинки осень\4e76e24926ad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14915" r="11221" b="10510"/>
          <a:stretch>
            <a:fillRect/>
          </a:stretch>
        </p:blipFill>
        <p:spPr bwMode="auto">
          <a:xfrm>
            <a:off x="6048375" y="1196975"/>
            <a:ext cx="30956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5" descr="C:\Users\Samsung\Google Диск\добро\написать\два года\new\картинки осень\птицы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29876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6" descr="C:\Users\Samsung\Google Диск\добро\написать\два года\new\картинки осень\урожа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516438"/>
            <a:ext cx="3121025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Осень очень красивое время года! </a:t>
            </a:r>
          </a:p>
        </p:txBody>
      </p:sp>
      <p:pic>
        <p:nvPicPr>
          <p:cNvPr id="32771" name="Picture 2" descr="C:\Users\Samsung\Google Диск\добро\написать\два года\new\картинки осень\deti_os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60575"/>
            <a:ext cx="4957762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 descr="C:\Users\Samsung\Google Диск\добро\написать\два года\new\картинки осень\3be7f15e6c4dt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1484313"/>
            <a:ext cx="3106738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algn="just" eaLnBrk="1" hangingPunct="1">
              <a:buFont typeface="Arial" charset="0"/>
              <a:buNone/>
            </a:pPr>
            <a:endParaRPr lang="ru-RU" sz="2000" smtClean="0"/>
          </a:p>
          <a:p>
            <a:pPr algn="just" eaLnBrk="1" hangingPunct="1">
              <a:buFont typeface="Arial" charset="0"/>
              <a:buNone/>
            </a:pPr>
            <a:endParaRPr lang="ru-RU" sz="200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2060848"/>
            <a:ext cx="22558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КОНЕЦ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smtClean="0"/>
              <a:t>Листья меняют свой цвет потому, что с наступлением осени солнышко светит все меньше, и им не хватает солнечного цвета, чтобы оставаться зелеными.</a:t>
            </a: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4" name="Picture 2" descr="http://www.greenmama.ru/dn_images/01/66/18/70/1298018025solnishko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171291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http://www.clker.com/cliparts/2/2/e/3/1228428511169123817sivvus_weather_symbols_3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216058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 descr="http://img-fotki.yandex.ru/get/5113/111874181.4e/0_8c134_7b03fa1c_X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268413"/>
            <a:ext cx="5472112" cy="532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smtClean="0"/>
              <a:t>Осенью на улице начинает холодать. Люди одеваются теплее чем летом – в теплые шапки, пальто и куртки, переобуваются в ботинки и сапоги.</a:t>
            </a:r>
          </a:p>
        </p:txBody>
      </p:sp>
      <p:pic>
        <p:nvPicPr>
          <p:cNvPr id="6147" name="Picture 2" descr="C:\Users\Samsung\Google Диск\добро\написать\два года\new\картинки осень\4e76e24926a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95375"/>
            <a:ext cx="3960813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 descr="C:\Users\Samsung\Google Диск\добро\написать\два года\new\картинки осень\948c2d6a14eet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125538"/>
            <a:ext cx="3816350" cy="5530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smtClean="0"/>
              <a:t>Постепенно дни становятся короче, а ночи длиннее. Вечером быстро начинает темнеть. Часто к концу прогулки на улице уже совсем темно.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2" name="Picture 2" descr="C:\Users\Samsung\Google Диск\добро\написать\два года\new\картинки осень\308_1347472509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7947025" cy="53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smtClean="0"/>
              <a:t>Вместе с холодами осенью начинаются дожди. Все чаще моросит осенний дождик. </a:t>
            </a:r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6" name="Picture 6" descr="http://animashki2010.ucoz.ru/_ph/17/2/70565364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7351712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C:\Users\Samsung\Google Диск\добро\написать\два года\new\картинки осень\li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716338"/>
            <a:ext cx="470852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220" name="Заголовок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smtClean="0"/>
              <a:t>Люди ходят под зонтиками, на улице много луж.</a:t>
            </a:r>
          </a:p>
        </p:txBody>
      </p:sp>
      <p:pic>
        <p:nvPicPr>
          <p:cNvPr id="9221" name="Picture 2" descr="C:\Users\Samsung\Google Диск\добро\написать\два года\new\картинки осень\времена-год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7275"/>
            <a:ext cx="3960813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http://photos.lifeisphoto.ru/104/0/10441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052513"/>
            <a:ext cx="4640262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smtClean="0"/>
              <a:t>По утрам стелются туманы.</a:t>
            </a: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44" name="Picture 2" descr="C:\Users\Samsung\Google Диск\добро\написать\два года\new\картинки осень\туман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98538"/>
            <a:ext cx="8612188" cy="538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497</Words>
  <Application>Microsoft Office PowerPoint</Application>
  <PresentationFormat>Экран (4:3)</PresentationFormat>
  <Paragraphs>37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Arial</vt:lpstr>
      <vt:lpstr>Calibri</vt:lpstr>
      <vt:lpstr>Тема Office</vt:lpstr>
      <vt:lpstr>Презентация PowerPoint</vt:lpstr>
      <vt:lpstr>Посмотри на эту картинку. Какая необычная природа! Какие разноцветные листья – красные, желтые, оранжевые! Почему все такое пестрое? Это значит наступила осень! Давай познакомимся с этим временем года получше!</vt:lpstr>
      <vt:lpstr>Осенью листья на деревьях начинают менять свой цвет. Из зеленых они превращаются в красные, желтые, багряные. Посмотри какой разноцветный лес бывает осенью!</vt:lpstr>
      <vt:lpstr>Листья меняют свой цвет потому, что с наступлением осени солнышко светит все меньше, и им не хватает солнечного цвета, чтобы оставаться зелеными.</vt:lpstr>
      <vt:lpstr>Осенью на улице начинает холодать. Люди одеваются теплее чем летом – в теплые шапки, пальто и куртки, переобуваются в ботинки и сапоги.</vt:lpstr>
      <vt:lpstr>Постепенно дни становятся короче, а ночи длиннее. Вечером быстро начинает темнеть. Часто к концу прогулки на улице уже совсем темно.</vt:lpstr>
      <vt:lpstr>Вместе с холодами осенью начинаются дожди. Все чаще моросит осенний дождик. </vt:lpstr>
      <vt:lpstr>Люди ходят под зонтиками, на улице много луж.</vt:lpstr>
      <vt:lpstr>По утрам стелются туманы.</vt:lpstr>
      <vt:lpstr>По утрам стелются туманы.</vt:lpstr>
      <vt:lpstr>По утрам стелются туманы.</vt:lpstr>
      <vt:lpstr>Порывы ветра срывают с деревьев желтые, багряные и лиловые листья, которые устилают землю пестрым ковром. </vt:lpstr>
      <vt:lpstr>Начинается пора листопада. Листья осыпаются с деревьев и покрывают все вокруг.</vt:lpstr>
      <vt:lpstr>Постепенно деревья теряют все свои листья, их ветки остаются совсем голыми. Наступает поздняя осень.</vt:lpstr>
      <vt:lpstr>Приглядись –  все листья с деревьев осыпались, небо затянуто серыми тучами. Такая природа бывает поздней осенью.</vt:lpstr>
      <vt:lpstr>Поздней осенью солнце выглядывает редко, дни становятся пасмурными. Видишь какое темное небо на этой картинке?</vt:lpstr>
      <vt:lpstr>Осенью небо часто бывает пасмурным, покрывается хмурыми тучами.</vt:lpstr>
      <vt:lpstr>Поздней осенью становится еще холоднее. По ночам бывают заморозки - на листьях и траве появляется иней:</vt:lpstr>
      <vt:lpstr>От холода замерзают лужи:</vt:lpstr>
      <vt:lpstr>Осенью многие птицы улетают на юг – в теплые страны. Они улетают потому, что осенью и зимой очень холодно, птицам нечего есть – исчезают насекомые и растения - трава и листья деревьев.</vt:lpstr>
      <vt:lpstr>Осенью звери начинают готовиться к зиме.</vt:lpstr>
      <vt:lpstr>Многие животные осенью как и люди начинают «утепляться» – их шерсть становится гуще и пушистее. С такой густой и пушистой шерстью они точно не замерзнут зимой!</vt:lpstr>
      <vt:lpstr>Многие звери меняют окрас своей шерсти: посмотри – этот зайчик летом был серый – в такой шубке ему легко было прятаться от лисиц и волков на фоне травки и деревьев. А к концу осени зайчик стал белым – для того, чтобы быть менее заметным на белом снегу зимой.</vt:lpstr>
      <vt:lpstr>Осенью звери стараются сделать побольше запасов еды на зиму. Ведь зимой добыть еду не так уж просто! </vt:lpstr>
      <vt:lpstr>Они складывают грибы, ягоды, корешки и орехи в норки и дупла.</vt:lpstr>
      <vt:lpstr>Осенью созревают много овощей и фруктов.</vt:lpstr>
      <vt:lpstr>Люди собирают урожай. </vt:lpstr>
      <vt:lpstr>На полях:</vt:lpstr>
      <vt:lpstr>В садах и огородах:</vt:lpstr>
      <vt:lpstr>Давай вспомним все признаки осени снова. Вместе с мамой назови каждый из них:</vt:lpstr>
      <vt:lpstr>Осень очень красивое время года!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Samsung</dc:creator>
  <cp:lastModifiedBy>Admin</cp:lastModifiedBy>
  <cp:revision>18</cp:revision>
  <dcterms:created xsi:type="dcterms:W3CDTF">2012-09-26T17:43:06Z</dcterms:created>
  <dcterms:modified xsi:type="dcterms:W3CDTF">2013-09-11T16:49:31Z</dcterms:modified>
</cp:coreProperties>
</file>