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8" r:id="rId6"/>
    <p:sldId id="269" r:id="rId7"/>
    <p:sldId id="259" r:id="rId8"/>
    <p:sldId id="271" r:id="rId9"/>
    <p:sldId id="267" r:id="rId10"/>
    <p:sldId id="270" r:id="rId11"/>
    <p:sldId id="26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CB9D9-5ADA-478E-9D82-E04D0B2A0DBF}">
          <p14:sldIdLst>
            <p14:sldId id="256"/>
            <p14:sldId id="257"/>
            <p14:sldId id="262"/>
            <p14:sldId id="266"/>
            <p14:sldId id="268"/>
            <p14:sldId id="269"/>
            <p14:sldId id="259"/>
            <p14:sldId id="271"/>
            <p14:sldId id="267"/>
            <p14:sldId id="270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7" d="100"/>
          <a:sy n="77" d="100"/>
        </p:scale>
        <p:origin x="-136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2901-105A-4039-9E6E-6A2AC11B76DC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76B0-D341-4842-8E2A-418680E0F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g" Type="http://schemas.openxmlformats.org/officeDocument/2006/relationships/image"/><Relationship Id="rId4" Target="../media/image8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g" Type="http://schemas.openxmlformats.org/officeDocument/2006/relationships/image"/><Relationship Id="rId5" Target="../media/image14.jp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36815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8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8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Золотая осень</a:t>
            </a:r>
            <a:endParaRPr lang="ru-RU" sz="88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Что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нам осень принесет?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Золотого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хлебушка на весь год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9689"/>
            <a:ext cx="6503457" cy="4121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39" y="3789040"/>
            <a:ext cx="3326879" cy="28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55776" y="5517232"/>
            <a:ext cx="7643192" cy="134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Золотая наша осень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Мы тебя благодарим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 подарки 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сюрпризы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Мы спасибо говорим.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687"/>
            <a:ext cx="7620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556793"/>
            <a:ext cx="367240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Лето кончилось, и вот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Осень золотая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Нас встречает у ворот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Meiryo" panose="020B0604030504040204" pitchFamily="34" charset="-128"/>
                <a:cs typeface="Meiryo" panose="020B0604030504040204" pitchFamily="34" charset="-128"/>
              </a:rPr>
              <a:t>С щедрым урожаем.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561706" cy="660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7883"/>
            <a:ext cx="7776864" cy="54734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67554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Все деревья и кусты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Расписала кистью: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бронзу, золото и медь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Превратила листья.</a:t>
            </a:r>
          </a:p>
        </p:txBody>
      </p:sp>
    </p:spTree>
    <p:extLst>
      <p:ext uri="{BB962C8B-B14F-4D97-AF65-F5344CB8AC3E}">
        <p14:creationId xmlns:p14="http://schemas.microsoft.com/office/powerpoint/2010/main" val="13012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16632"/>
            <a:ext cx="4044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Дождь холодный моросит,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Листья опадают,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Осень золотым ковром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Землю укрывает.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6961"/>
            <a:ext cx="7683168" cy="55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1886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Осень паутинки развевает,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небе стаи будто корабли -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Птицы, птицы к югу улетают,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Исчезая в розовой дали...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99" y="1388969"/>
            <a:ext cx="6751698" cy="513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4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76056" y="5167285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Осень подарила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едведю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глухарю.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орошку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малину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Румяную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рябину.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878"/>
            <a:ext cx="3168352" cy="2573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2" y="188640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6" y="2335438"/>
            <a:ext cx="3629795" cy="23093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46915"/>
            <a:ext cx="36703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881285"/>
            <a:ext cx="3213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4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1" y="2492896"/>
            <a:ext cx="3416532" cy="2135333"/>
          </a:xfrm>
        </p:spPr>
      </p:pic>
      <p:sp>
        <p:nvSpPr>
          <p:cNvPr id="13" name="TextBox 12"/>
          <p:cNvSpPr txBox="1"/>
          <p:nvPr/>
        </p:nvSpPr>
        <p:spPr>
          <a:xfrm>
            <a:off x="5436096" y="5036871"/>
            <a:ext cx="4654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А для белочки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малышки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Желуди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грибы и шишки.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11" y="188640"/>
            <a:ext cx="3487489" cy="19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221088"/>
            <a:ext cx="3773913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9" y="188640"/>
            <a:ext cx="47045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dirty="0" lang="ru-RU" smtClean="0">
                <a:solidFill>
                  <a:srgbClr val="FF0000"/>
                </a:solidFill>
                <a:latin charset="0" panose="020B0A04020102020204" pitchFamily="34" typeface="Arial Black"/>
              </a:rPr>
              <a:t>Что </a:t>
            </a:r>
            <a:r>
              <a:rPr dirty="0" lang="ru-RU">
                <a:solidFill>
                  <a:srgbClr val="FF0000"/>
                </a:solidFill>
                <a:latin charset="0" panose="020B0A04020102020204" pitchFamily="34" typeface="Arial Black"/>
              </a:rPr>
              <a:t>нам осень принесет?</a:t>
            </a:r>
          </a:p>
          <a:p>
            <a:r>
              <a:rPr dirty="0" lang="ru-RU" smtClean="0">
                <a:solidFill>
                  <a:srgbClr val="FF0000"/>
                </a:solidFill>
                <a:latin charset="0" panose="020B0A04020102020204" pitchFamily="34" typeface="Arial Black"/>
              </a:rPr>
              <a:t>Яблоки </a:t>
            </a:r>
            <a:r>
              <a:rPr dirty="0" lang="ru-RU">
                <a:solidFill>
                  <a:srgbClr val="FF0000"/>
                </a:solidFill>
                <a:latin charset="0" panose="020B0A04020102020204" pitchFamily="34" typeface="Arial Black"/>
              </a:rPr>
              <a:t>румяные, сладкий мед</a:t>
            </a:r>
            <a:r>
              <a:rPr dirty="0" lang="ru-RU" smtClean="0">
                <a:solidFill>
                  <a:srgbClr val="FF0000"/>
                </a:solidFill>
                <a:latin charset="0" panose="020B0A04020102020204" pitchFamily="34" typeface="Arial Black"/>
              </a:rPr>
              <a:t>!</a:t>
            </a:r>
            <a:endParaRPr dirty="0" lang="ru-RU">
              <a:solidFill>
                <a:srgbClr val="FF0000"/>
              </a:solidFill>
              <a:latin charset="0" panose="020B0A04020102020204" pitchFamily="34" typeface="Arial Black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4894"/>
            <a:ext cx="3516352" cy="2744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72" y="4293096"/>
            <a:ext cx="2160240" cy="2333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"/>
          <a:stretch/>
        </p:blipFill>
        <p:spPr>
          <a:xfrm>
            <a:off x="5541479" y="1348890"/>
            <a:ext cx="2884562" cy="28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4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2622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Разных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овощей полный огород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80486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c46c4499b3b3935c6cbfea9b0386487a6202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autumn2_shablon</Template>
  <TotalTime>204</TotalTime>
  <Words>133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Золотая осень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Валентинка</dc:creator>
  <cp:lastModifiedBy>Гуля</cp:lastModifiedBy>
  <cp:revision>20</cp:revision>
  <dcterms:created xsi:type="dcterms:W3CDTF">2014-12-06T17:09:46Z</dcterms:created>
  <dcterms:modified xsi:type="dcterms:W3CDTF">2014-12-07T14:40:16Z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2751284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