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5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2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3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4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6907-E1D1-4BB4-A98F-EB7FC73B7F81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A965-DD85-42C9-B60B-93468A8C6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gif"/><Relationship Id="rId7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ЗИМОВЬЕ ДИКИХ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ДОМАШНИХ ЖИВОТНЫХ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0575" y="6160368"/>
            <a:ext cx="5360640" cy="6976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913">
            <a:off x="55795" y="290793"/>
            <a:ext cx="4101159" cy="29636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144402">
            <a:off x="344693" y="3679256"/>
            <a:ext cx="4208429" cy="28166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666">
            <a:off x="5076056" y="260648"/>
            <a:ext cx="3840088" cy="28800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 rot="21063559">
            <a:off x="4578375" y="3279088"/>
            <a:ext cx="4338538" cy="32615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74819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4" y="476672"/>
            <a:ext cx="4165934" cy="302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r="170"/>
          <a:stretch/>
        </p:blipFill>
        <p:spPr>
          <a:xfrm>
            <a:off x="6743479" y="0"/>
            <a:ext cx="2400521" cy="47971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>
            <a:fillRect/>
          </a:stretch>
        </p:blipFill>
        <p:spPr>
          <a:xfrm>
            <a:off x="0" y="0"/>
            <a:ext cx="3779912" cy="33353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196">
            <a:off x="-113455" y="3815876"/>
            <a:ext cx="4240310" cy="28230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4920">
            <a:off x="4031112" y="3518045"/>
            <a:ext cx="2835786" cy="31862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944459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692">
            <a:off x="5995380" y="4177463"/>
            <a:ext cx="3270033" cy="26542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63888" cy="28511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/>
          <a:stretch>
            <a:fillRect/>
          </a:stretch>
        </p:blipFill>
        <p:spPr>
          <a:xfrm rot="20458055">
            <a:off x="-86324" y="3054043"/>
            <a:ext cx="3065290" cy="37668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4955" cy="26880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2664296" cy="28242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"/>
          <a:stretch/>
        </p:blipFill>
        <p:spPr>
          <a:xfrm>
            <a:off x="6156176" y="0"/>
            <a:ext cx="2754560" cy="29398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018211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30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07_ma_p022.jpg" id="4" name="Рисунок 3"/>
          <p:cNvPicPr>
            <a:picLocks noChangeAspect="1"/>
          </p:cNvPicPr>
          <p:nvPr/>
        </p:nvPicPr>
        <p:blipFill>
          <a:blip cstate="print" r:embed="rId3"/>
          <a:srcRect r="51"/>
          <a:stretch>
            <a:fillRect/>
          </a:stretch>
        </p:blipFill>
        <p:spPr>
          <a:xfrm>
            <a:off x="0" y="2996952"/>
            <a:ext cx="6087812" cy="28411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full_votrasli.jpg" id="3" name="Рисунок 2"/>
          <p:cNvPicPr>
            <a:picLocks noChangeAspect="1"/>
          </p:cNvPicPr>
          <p:nvPr/>
        </p:nvPicPr>
        <p:blipFill>
          <a:blip cstate="print" r:embed="rId4"/>
          <a:srcRect r="39"/>
          <a:stretch>
            <a:fillRect/>
          </a:stretch>
        </p:blipFill>
        <p:spPr>
          <a:xfrm>
            <a:off x="4278125" y="0"/>
            <a:ext cx="4865875" cy="306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img_5.jpg" id="5" name="Рисунок 4"/>
          <p:cNvPicPr>
            <a:picLocks noChangeAspect="1"/>
          </p:cNvPicPr>
          <p:nvPr/>
        </p:nvPicPr>
        <p:blipFill>
          <a:blip cstate="print" r:embed="rId5"/>
          <a:srcRect b="6"/>
          <a:stretch>
            <a:fillRect/>
          </a:stretch>
        </p:blipFill>
        <p:spPr>
          <a:xfrm rot="21179632">
            <a:off x="12541" y="-15639"/>
            <a:ext cx="4375854" cy="26836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moloch2.jpg" id="6" name="Рисунок 5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4746283" y="3861048"/>
            <a:ext cx="4397717" cy="29969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686382219konysh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764021" cy="3573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1325857858_soderzhanie-loshadi-na-da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6223"/>
            <a:ext cx="4427984" cy="33234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Lietas-kas-padara-manu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223" y="0"/>
            <a:ext cx="4463777" cy="33443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tarhun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2730" y="3356993"/>
            <a:ext cx="4411270" cy="35010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5992_n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83" y="3429000"/>
            <a:ext cx="4320480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1320399833_ship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4572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Otlak Ned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4272193" cy="27809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post-4545-1246035463_thu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284984"/>
            <a:ext cx="4716016" cy="32473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_74213.jpg" id="2" name="Рисунок 1"/>
          <p:cNvPicPr>
            <a:picLocks noChangeAspect="1"/>
          </p:cNvPicPr>
          <p:nvPr/>
        </p:nvPicPr>
        <p:blipFill>
          <a:blip cstate="print" r:embed="rId3"/>
          <a:srcRect b="130" r="32"/>
          <a:stretch>
            <a:fillRect/>
          </a:stretch>
        </p:blipFill>
        <p:spPr>
          <a:xfrm rot="20877809">
            <a:off x="4728203" y="439929"/>
            <a:ext cx="4499992" cy="26631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e9c8bd937cc1.jpg" id="3" name="Рисунок 2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 rot="495993">
            <a:off x="4352044" y="3380369"/>
            <a:ext cx="4574388" cy="33569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a9e2d0147734.jpg" id="4" name="Рисунок 3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-1" y="3573016"/>
            <a:ext cx="4379979" cy="32849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kartinka427.jpg" id="5" name="Рисунок 4"/>
          <p:cNvPicPr>
            <a:picLocks noChangeAspect="1"/>
          </p:cNvPicPr>
          <p:nvPr/>
        </p:nvPicPr>
        <p:blipFill>
          <a:blip cstate="print" r:embed="rId6"/>
          <a:srcRect b="45" r="23"/>
          <a:stretch>
            <a:fillRect/>
          </a:stretch>
        </p:blipFill>
        <p:spPr>
          <a:xfrm rot="21245068">
            <a:off x="134668" y="258584"/>
            <a:ext cx="5166840" cy="28803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vinarnik-v-domashnix-usloviyax.jpg" id="2" name="Рисунок 1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0" y="0"/>
            <a:ext cx="3923928" cy="27938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porosyat11.jpg" id="4" name="Рисунок 3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076056" y="0"/>
            <a:ext cx="3251820" cy="22391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impact-of-feral-hogs-on-wildlife-habitat-52010.jpg" id="5" name="Рисунок 4"/>
          <p:cNvPicPr>
            <a:picLocks noChangeAspect="1"/>
          </p:cNvPicPr>
          <p:nvPr/>
        </p:nvPicPr>
        <p:blipFill>
          <a:blip cstate="print" r:embed="rId5"/>
          <a:srcRect b="3" r="64"/>
          <a:stretch>
            <a:fillRect/>
          </a:stretch>
        </p:blipFill>
        <p:spPr>
          <a:xfrm>
            <a:off x="5076056" y="4697760"/>
            <a:ext cx="3760418" cy="2160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i.jpg" id="6" name="Рисунок 5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-1" y="4437112"/>
            <a:ext cx="3469939" cy="24208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i (2).jpg" id="7" name="Рисунок 6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1187624" y="2564904"/>
            <a:ext cx="3566666" cy="2476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i (1).jpg" id="8" name="Рисунок 7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4644008" y="2204864"/>
            <a:ext cx="3974842" cy="25922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_27_09_50.JPG" id="2" name="Рисунок 1"/>
          <p:cNvPicPr>
            <a:picLocks noChangeAspect="1"/>
          </p:cNvPicPr>
          <p:nvPr/>
        </p:nvPicPr>
        <p:blipFill>
          <a:blip cstate="print" r:embed="rId3"/>
          <a:srcRect r="142"/>
          <a:stretch>
            <a:fillRect/>
          </a:stretch>
        </p:blipFill>
        <p:spPr>
          <a:xfrm>
            <a:off x="0" y="3573016"/>
            <a:ext cx="4798736" cy="32849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19_27_10_20.jpg" id="3" name="Рисунок 2"/>
          <p:cNvPicPr>
            <a:picLocks noChangeAspect="1"/>
          </p:cNvPicPr>
          <p:nvPr/>
        </p:nvPicPr>
        <p:blipFill>
          <a:blip cstate="print" r:embed="rId4"/>
          <a:srcRect b="109" r="56"/>
          <a:stretch>
            <a:fillRect/>
          </a:stretch>
        </p:blipFill>
        <p:spPr>
          <a:xfrm>
            <a:off x="4788024" y="1124744"/>
            <a:ext cx="4134694" cy="41044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3963374l.jpg" id="4" name="Рисунок 3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1" y="188640"/>
            <a:ext cx="4864646" cy="31887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836" y="332656"/>
            <a:ext cx="3840426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1b193ea16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1" y="0"/>
            <a:ext cx="4768767" cy="3573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587b39cb84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3429000"/>
            <a:ext cx="457200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6" y="3789040"/>
            <a:ext cx="4017235" cy="30129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03949"/>
            <a:ext cx="4355976" cy="35174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DSC_4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2"/>
            <a:ext cx="4485878" cy="29799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enokos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650"/>
            <a:ext cx="4261480" cy="31961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.GIF" id="2" name="Рисунок 1"/>
          <p:cNvPicPr>
            <a:picLocks noChangeAspect="1"/>
          </p:cNvPicPr>
          <p:nvPr/>
        </p:nvPicPr>
        <p:blipFill>
          <a:blip cstate="print" r:embed="rId3"/>
          <a:srcRect l="7560" r="6761"/>
          <a:stretch>
            <a:fillRect/>
          </a:stretch>
        </p:blipFill>
        <p:spPr>
          <a:xfrm>
            <a:off x="-180528" y="-243408"/>
            <a:ext cx="2448272" cy="1952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117.jpg" id="3" name="Рисунок 2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1763688" y="1196752"/>
            <a:ext cx="2664296" cy="2808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193910.jpg" id="4" name="Рисунок 3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4139952" y="2636912"/>
            <a:ext cx="2952328" cy="2643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DSC_1824.jpg" id="5" name="Рисунок 4"/>
          <p:cNvPicPr>
            <a:picLocks noChangeAspect="1"/>
          </p:cNvPicPr>
          <p:nvPr/>
        </p:nvPicPr>
        <p:blipFill>
          <a:blip cstate="print" r:embed="rId6"/>
          <a:srcRect b="79" r="53"/>
          <a:stretch>
            <a:fillRect/>
          </a:stretch>
        </p:blipFill>
        <p:spPr>
          <a:xfrm>
            <a:off x="0" y="4514039"/>
            <a:ext cx="5832648" cy="2343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vygul-sobak-petrovka-raduzhnyy-troeshchina--5ee5-1349231639783768-1-big.jpg" id="6" name="Рисунок 5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6588224" y="4072146"/>
            <a:ext cx="2555776" cy="27858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odegda_dlya_sobak-2.jpg" id="7" name="Рисунок 6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6500823" y="0"/>
            <a:ext cx="2643178" cy="24928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budka_sobak6.jpg" id="8" name="Рисунок 7"/>
          <p:cNvPicPr>
            <a:picLocks noChangeAspect="1"/>
          </p:cNvPicPr>
          <p:nvPr/>
        </p:nvPicPr>
        <p:blipFill>
          <a:blip cstate="print" r:embed="rId9"/>
          <a:stretch>
            <a:fillRect/>
          </a:stretch>
        </p:blipFill>
        <p:spPr>
          <a:xfrm>
            <a:off x="3779912" y="0"/>
            <a:ext cx="2808312" cy="22466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(5).jpg" id="2" name="Рисунок 1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0" y="3753036"/>
            <a:ext cx="4139952" cy="31049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monstras.lt_12887687219023.jpeg" id="3" name="Рисунок 2"/>
          <p:cNvPicPr>
            <a:picLocks noChangeAspect="1"/>
          </p:cNvPicPr>
          <p:nvPr/>
        </p:nvPicPr>
        <p:blipFill>
          <a:blip cstate="print" r:embed="rId4"/>
          <a:srcRect r="54"/>
          <a:stretch>
            <a:fillRect/>
          </a:stretch>
        </p:blipFill>
        <p:spPr>
          <a:xfrm>
            <a:off x="5313729" y="0"/>
            <a:ext cx="3830271" cy="306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343676.jpg" id="5" name="Рисунок 4"/>
          <p:cNvPicPr>
            <a:picLocks noChangeAspect="1"/>
          </p:cNvPicPr>
          <p:nvPr/>
        </p:nvPicPr>
        <p:blipFill>
          <a:blip cstate="print" r:embed="rId5"/>
          <a:srcRect b="69"/>
          <a:stretch>
            <a:fillRect/>
          </a:stretch>
        </p:blipFill>
        <p:spPr>
          <a:xfrm>
            <a:off x="0" y="0"/>
            <a:ext cx="5055354" cy="28529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100381817_large_4.jpg" id="6" name="Рисунок 5"/>
          <p:cNvPicPr>
            <a:picLocks noChangeAspect="1"/>
          </p:cNvPicPr>
          <p:nvPr/>
        </p:nvPicPr>
        <p:blipFill>
          <a:blip cstate="print" r:embed="rId6"/>
          <a:srcRect r="68"/>
          <a:stretch>
            <a:fillRect/>
          </a:stretch>
        </p:blipFill>
        <p:spPr>
          <a:xfrm>
            <a:off x="2411760" y="1844824"/>
            <a:ext cx="4032448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563086.jpg" id="4" name="Рисунок 3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5698185" y="4365104"/>
            <a:ext cx="3445815" cy="249289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4860032" cy="36450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"/>
          <a:stretch>
            <a:fillRect/>
          </a:stretch>
        </p:blipFill>
        <p:spPr>
          <a:xfrm>
            <a:off x="179512" y="0"/>
            <a:ext cx="4270772" cy="32849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4439587" y="0"/>
            <a:ext cx="4452893" cy="34479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513476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49">
            <a:off x="4283258" y="3360925"/>
            <a:ext cx="4021933" cy="30119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681">
            <a:off x="5228255" y="381399"/>
            <a:ext cx="3768080" cy="30144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5"/>
          <a:stretch/>
        </p:blipFill>
        <p:spPr>
          <a:xfrm>
            <a:off x="323528" y="3068960"/>
            <a:ext cx="4041630" cy="3789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" y="0"/>
            <a:ext cx="5025549" cy="31409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230586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" r="31"/>
          <a:stretch/>
        </p:blipFill>
        <p:spPr>
          <a:xfrm>
            <a:off x="0" y="3279183"/>
            <a:ext cx="5161756" cy="35788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095">
            <a:off x="5253030" y="3775705"/>
            <a:ext cx="3575322" cy="2882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"/>
          <a:stretch/>
        </p:blipFill>
        <p:spPr>
          <a:xfrm rot="20464460">
            <a:off x="4239786" y="364689"/>
            <a:ext cx="4248414" cy="3686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237033" cy="32129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506170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r="80"/>
          <a:stretch>
            <a:fillRect/>
          </a:stretch>
        </p:blipFill>
        <p:spPr>
          <a:xfrm rot="20897239">
            <a:off x="17770" y="126319"/>
            <a:ext cx="3957343" cy="3068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60812"/>
            <a:ext cx="4464496" cy="34971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114">
            <a:off x="68707" y="3555999"/>
            <a:ext cx="4301025" cy="30712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288326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/>
          <a:stretch>
            <a:fillRect/>
          </a:stretch>
        </p:blipFill>
        <p:spPr>
          <a:xfrm>
            <a:off x="551527" y="3501008"/>
            <a:ext cx="8318518" cy="33569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854061" cy="36450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6928789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77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770" id="8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1230" fill="hold" id="9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77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1230" fill="hold" id="11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77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1230" fill="hold" id="13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77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770" id="19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1230" fill="hold" id="2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77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1230" fill="hold" id="22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77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1230" fill="hold" id="24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870871" cy="32129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/>
          <a:stretch>
            <a:fillRect/>
          </a:stretch>
        </p:blipFill>
        <p:spPr>
          <a:xfrm>
            <a:off x="3640697" y="3212976"/>
            <a:ext cx="5346035" cy="36450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635958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cstate="print" r:embed="rId2">
            <a:lum/>
          </a:blip>
          <a:srcRect/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86" y="0"/>
            <a:ext cx="5496694" cy="3140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r="81"/>
          <a:stretch/>
        </p:blipFill>
        <p:spPr>
          <a:xfrm>
            <a:off x="1619672" y="3196365"/>
            <a:ext cx="5976664" cy="36616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1419834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ЗИМОВЬЕ ДИКИХ И ДОМАШНИХ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73</cp:revision>
  <dcterms:created xsi:type="dcterms:W3CDTF">2013-10-28T14:08:48Z</dcterms:created>
  <dcterms:modified xsi:type="dcterms:W3CDTF">2014-06-18T11:11:26Z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2811773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