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7" r:id="rId2"/>
    <p:sldId id="293" r:id="rId3"/>
    <p:sldId id="269" r:id="rId4"/>
    <p:sldId id="296" r:id="rId5"/>
    <p:sldId id="276" r:id="rId6"/>
    <p:sldId id="294" r:id="rId7"/>
    <p:sldId id="266" r:id="rId8"/>
    <p:sldId id="298" r:id="rId9"/>
    <p:sldId id="273" r:id="rId10"/>
    <p:sldId id="291" r:id="rId11"/>
    <p:sldId id="283" r:id="rId12"/>
    <p:sldId id="289" r:id="rId13"/>
    <p:sldId id="256" r:id="rId14"/>
    <p:sldId id="292" r:id="rId15"/>
    <p:sldId id="270" r:id="rId16"/>
    <p:sldId id="297" r:id="rId17"/>
    <p:sldId id="271" r:id="rId18"/>
    <p:sldId id="287" r:id="rId19"/>
    <p:sldId id="258" r:id="rId20"/>
    <p:sldId id="288" r:id="rId21"/>
    <p:sldId id="274" r:id="rId22"/>
    <p:sldId id="286" r:id="rId23"/>
    <p:sldId id="272" r:id="rId24"/>
    <p:sldId id="285" r:id="rId25"/>
    <p:sldId id="275" r:id="rId26"/>
    <p:sldId id="295" r:id="rId27"/>
    <p:sldId id="300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57" autoAdjust="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93AA-4022-4A5A-BCA6-67814A2714E7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92C8-963E-44B8-AC97-5A22E5E7E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92C8-963E-44B8-AC97-5A22E5E7E0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29, 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Рисунок 11" descr="0_665a4_6c18533a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image" Target="../media/image29.gif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6.pn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3123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CrackMan" pitchFamily="2" charset="0"/>
              </a:rPr>
              <a:t>Домашние животные</a:t>
            </a:r>
            <a:endParaRPr lang="ru-RU" sz="3200" dirty="0">
              <a:solidFill>
                <a:srgbClr val="FF0000"/>
              </a:solidFill>
              <a:latin typeface="Def Writer | BASE Cyr" pitchFamily="66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2796902" cy="2737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70106"/>
            <a:ext cx="3419872" cy="2384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74362"/>
            <a:ext cx="1524000" cy="15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801932"/>
            <a:ext cx="1241697" cy="2117152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2843808" y="3218487"/>
            <a:ext cx="3456384" cy="1285122"/>
          </a:xfrm>
          <a:prstGeom prst="foldedCorner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6000" dirty="0" smtClean="0">
                <a:latin typeface="DS Goose" pitchFamily="2" charset="-52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DS Goose" pitchFamily="2" charset="-52"/>
              </a:rPr>
              <a:t>загадки</a:t>
            </a:r>
            <a:endParaRPr lang="ru-RU" sz="4400" dirty="0">
              <a:solidFill>
                <a:schemeClr val="tx1"/>
              </a:solidFill>
              <a:latin typeface="DS Goose" pitchFamily="2" charset="-52"/>
            </a:endParaRPr>
          </a:p>
        </p:txBody>
      </p:sp>
      <p:pic>
        <p:nvPicPr>
          <p:cNvPr id="4" name="MS90007482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29226" y="3800622"/>
            <a:ext cx="609600" cy="609600"/>
          </a:xfrm>
          <a:prstGeom prst="rect">
            <a:avLst/>
          </a:prstGeom>
        </p:spPr>
      </p:pic>
      <p:pic>
        <p:nvPicPr>
          <p:cNvPr id="6" name="murlykane_koshk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9888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47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7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5472608"/>
          </a:xfrm>
        </p:spPr>
        <p:txBody>
          <a:bodyPr>
            <a:normAutofit lnSpcReduction="10000"/>
          </a:bodyPr>
          <a:lstStyle/>
          <a:p>
            <a:pPr algn="l"/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Вместо носа - пятачок,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Вместо хвостика - крючок.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Нежно-розовая спинка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Сплошь покрыта вся щетинкой.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Он на солнце в луже спит,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Только тронешь - завизжит.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Даже маленький ребенок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Знает - это... (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поросенок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pPr algn="l"/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40960" cy="5521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3700"/>
            <a:ext cx="1628807" cy="1194300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395536" y="185336"/>
            <a:ext cx="3947259" cy="723384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Поросята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  <p:pic>
        <p:nvPicPr>
          <p:cNvPr id="5" name="vhlfpvd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43924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 сарае, в клетке он живёт,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Морковку сладкую грызёт.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Ох и острые же  зубки,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Он всегда в пушистой шубке,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Лопоухий, хвост как нолик.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Все узнали это…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( кролик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92480" cy="5699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38797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4008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012160" y="980728"/>
            <a:ext cx="3104027" cy="864096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Кролик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1885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Это кто такой лохматый,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Языкатый и зубатый?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Лопоухий, хвост крючком,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Скачет прямо и бочком.    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Вот навстречу он бежит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И от радости визжит.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Хочет что – то сказать нам.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Слышим: « </a:t>
            </a: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Ры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 и гав, гав, гам»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Всегда там, где слышна драка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И зовут дружка… 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(собака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2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5769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38" y="841648"/>
            <a:ext cx="1543050" cy="1219200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6156176" y="5733256"/>
            <a:ext cx="2987824" cy="1089160"/>
          </a:xfrm>
          <a:prstGeom prst="foldedCorne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собака</a:t>
            </a:r>
            <a:endParaRPr lang="ru-RU" sz="4800" dirty="0">
              <a:latin typeface="BeeskneesCTT" pitchFamily="2" charset="0"/>
            </a:endParaRPr>
          </a:p>
        </p:txBody>
      </p:sp>
      <p:pic>
        <p:nvPicPr>
          <p:cNvPr id="4" name="Dog_Bark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143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 нашем доме кто живет?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Молоко из миски пьет.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По ночам мышей гоняет.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Днем на лавке отдыхает.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Больше никаких забот.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Book Antiqua" pitchFamily="18" charset="0"/>
              </a:rPr>
              <a:t>Ну,конечно,это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...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кот)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" y="1181516"/>
            <a:ext cx="9036496" cy="5657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4869160"/>
            <a:ext cx="1231674" cy="2150552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107504" y="1222973"/>
            <a:ext cx="2808312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latin typeface="BeeskneesCTT" pitchFamily="2" charset="0"/>
              </a:rPr>
              <a:t>кошка</a:t>
            </a:r>
            <a:endParaRPr lang="ru-RU" sz="4800" dirty="0">
              <a:latin typeface="BeeskneesCTT" pitchFamily="2" charset="0"/>
            </a:endParaRPr>
          </a:p>
        </p:txBody>
      </p:sp>
      <p:pic>
        <p:nvPicPr>
          <p:cNvPr id="3" name="murlykane_koshk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1832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Спозаранку я встаю,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Звонким голосом пою.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Травку разгребаю,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Зёрна собираю.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У меня есть гребешок,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Кто я дети?……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(петушок)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pPr algn="l"/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" y="1080696"/>
            <a:ext cx="9036496" cy="5669868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323528" y="5589240"/>
            <a:ext cx="2736304" cy="1080120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BeeskneesCTT" pitchFamily="2" charset="0"/>
              </a:rPr>
              <a:t> 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Петух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9" y="4284315"/>
            <a:ext cx="1628775" cy="1304925"/>
          </a:xfrm>
          <a:prstGeom prst="rect">
            <a:avLst/>
          </a:prstGeom>
        </p:spPr>
      </p:pic>
      <p:pic>
        <p:nvPicPr>
          <p:cNvPr id="7" name="krik_petuk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7538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68052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Молочком нас кормит вкусным,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Провожает взглядом грустным.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Без хозяина страдает.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Непослушных забодает.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У нее рога и вымя,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Очень ласковое имя.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Лишь на вид она сурова,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Наша добрая 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…(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орова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pPr algn="l"/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424847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Я пеструшка, я хохлатка.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Book Antiqua" pitchFamily="18" charset="0"/>
              </a:rPr>
              <a:t>Куд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-куда! - кричу я кратко.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Кричу, и слышит улица: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Снесла яичко 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...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(курица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pPr algn="l"/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632848" cy="5616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81128"/>
            <a:ext cx="1728192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93322"/>
            <a:ext cx="1960612" cy="1543590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251520" y="5877272"/>
            <a:ext cx="3384376" cy="864096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solidFill>
                  <a:srgbClr val="FFFF00"/>
                </a:solidFill>
                <a:latin typeface="BeeskneesCTT" pitchFamily="2" charset="0"/>
              </a:rPr>
              <a:t>курица</a:t>
            </a:r>
            <a:endParaRPr lang="ru-RU" sz="4800" dirty="0">
              <a:solidFill>
                <a:srgbClr val="FFFF00"/>
              </a:solidFill>
              <a:latin typeface="BeeskneesCTT" pitchFamily="2" charset="0"/>
            </a:endParaRPr>
          </a:p>
        </p:txBody>
      </p:sp>
      <p:pic>
        <p:nvPicPr>
          <p:cNvPr id="6" name="cyplenok_freetone.at.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7600" y="3628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4104456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Может плавать и нырять,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 небе высоко летать.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Мне скажи через минутку.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Что за птица? Знаешь? - 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(утка)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5"/>
            <a:ext cx="8927976" cy="5724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2769096" cy="1224136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833096" y="5684863"/>
            <a:ext cx="2059383" cy="914400"/>
          </a:xfrm>
          <a:prstGeom prst="foldedCorner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latin typeface="BeeskneesCTT" pitchFamily="2" charset="0"/>
              </a:rPr>
              <a:t>утка</a:t>
            </a:r>
            <a:endParaRPr lang="ru-RU" sz="4800" dirty="0">
              <a:latin typeface="BeeskneesCTT" pitchFamily="2" charset="0"/>
            </a:endParaRPr>
          </a:p>
        </p:txBody>
      </p:sp>
      <p:pic>
        <p:nvPicPr>
          <p:cNvPr id="5" name="golosa_zhivotnyh_i_ptic_-_utoch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6692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48245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Я птица важная, ни с кем я не дружу,</a:t>
            </a:r>
          </a:p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От важности надутый я хожу,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Бываю белым я и чёрным, как земля,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На клюве у меня висит петля.  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(индюк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435"/>
            <a:ext cx="8208912" cy="5733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570" y="1109435"/>
            <a:ext cx="1800200" cy="1901523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084169" y="5882756"/>
            <a:ext cx="2822602" cy="1001804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индюк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  <p:pic>
        <p:nvPicPr>
          <p:cNvPr id="5" name="indjuk_freetone.at.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1770" y="3814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 перьях ходит, не спешит,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Часто на людей шипит.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Я чуть-чуть его боюсь.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Угадали? Это- ….(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гусь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472609" cy="5661248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79512" y="5754531"/>
            <a:ext cx="1969368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гусь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  <p:pic>
        <p:nvPicPr>
          <p:cNvPr id="4" name="golosa_zhivotnyh_i_ptic_-_g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5754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4563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ickham Script Two" pitchFamily="66" charset="0"/>
              </a:rPr>
              <a:t>Автор  презентации</a:t>
            </a:r>
            <a:br>
              <a:rPr lang="ru-RU" sz="4800" dirty="0" smtClean="0">
                <a:latin typeface="Bickham Script Two" pitchFamily="66" charset="0"/>
              </a:rPr>
            </a:br>
            <a:r>
              <a:rPr lang="ru-RU" sz="4800" dirty="0" err="1" smtClean="0">
                <a:latin typeface="Bickham Script Two" pitchFamily="66" charset="0"/>
              </a:rPr>
              <a:t>Москалёва</a:t>
            </a:r>
            <a:r>
              <a:rPr lang="ru-RU" sz="4800" dirty="0" smtClean="0">
                <a:latin typeface="Bickham Script Two" pitchFamily="66" charset="0"/>
              </a:rPr>
              <a:t> Ирина</a:t>
            </a:r>
            <a:endParaRPr lang="ru-RU" sz="4800" dirty="0">
              <a:latin typeface="Bickham Script Two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85878"/>
            <a:ext cx="22574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" y="1084479"/>
            <a:ext cx="8885709" cy="5616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1485900" cy="1333500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5940152" y="5589240"/>
            <a:ext cx="3125069" cy="1268760"/>
          </a:xfrm>
          <a:prstGeom prst="foldedCorne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 </a:t>
            </a:r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корова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  <p:pic>
        <p:nvPicPr>
          <p:cNvPr id="4" name="MS90007472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1325" y="4402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60851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Кто там скачет по дорожке? Цок-цок-цок.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У кого так резвы ножки? Цок-цок-цок.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Шелковиста её грива,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Весела она, игрива.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У неё так шёрстка гладка,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Это к нам бежит … 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лошадка)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  <a:p>
            <a:pPr algn="l"/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424936" cy="5616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42" y="-236610"/>
            <a:ext cx="1728191" cy="1368152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251520" y="116632"/>
            <a:ext cx="3240360" cy="811648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latin typeface="BeeskneesCTT" pitchFamily="2" charset="0"/>
              </a:rPr>
              <a:t>лошадь</a:t>
            </a:r>
            <a:endParaRPr lang="ru-RU" sz="4800" dirty="0">
              <a:latin typeface="BeeskneesCTT" pitchFamily="2" charset="0"/>
            </a:endParaRPr>
          </a:p>
        </p:txBody>
      </p:sp>
      <p:pic>
        <p:nvPicPr>
          <p:cNvPr id="5" name="rzhanie_losha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2595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1556792"/>
            <a:ext cx="7772400" cy="7200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4644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Не корова, а с рогами:                            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«Кто же я?» – узнайте сами.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Тоже травку я жую,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Тоже молоко даю,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Утром рано просыпаюсь,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На лужок я отправляюсь,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Там до вечера пасусь,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Ну, и как же я зовусь?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(коза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712968" cy="5620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3384376" cy="2808312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948264" y="1124744"/>
            <a:ext cx="2195736" cy="91440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eeskneesCTT" pitchFamily="2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BeeskneesCTT" pitchFamily="2" charset="0"/>
              </a:rPr>
              <a:t>коза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  <p:pic>
        <p:nvPicPr>
          <p:cNvPr id="5" name="golosa-zhivotnyh-bleenie---koz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1332" y="5193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525658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Блеет жалобно: «Б-е-е, б-е-е!»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Травку </a:t>
            </a:r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щиплет </a:t>
            </a: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во дворе,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Шубка в завитых колечках,</a:t>
            </a:r>
            <a:br>
              <a:rPr lang="ru-RU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 Antiqua" pitchFamily="18" charset="0"/>
              </a:rPr>
              <a:t>А зовут её … 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>(овечка)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5127"/>
            <a:ext cx="7920880" cy="5688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6" y="4959781"/>
            <a:ext cx="2246362" cy="1916832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6948264" y="5962213"/>
            <a:ext cx="2088232" cy="914400"/>
          </a:xfrm>
          <a:prstGeom prst="foldedCorner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овца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  <p:pic>
        <p:nvPicPr>
          <p:cNvPr id="5" name="golosa-zhivotnyh-bleenie--ovc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5192" y="5308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621</TotalTime>
  <Words>111</Words>
  <Application>Microsoft Office PowerPoint</Application>
  <PresentationFormat>Экран (4:3)</PresentationFormat>
  <Paragraphs>44</Paragraphs>
  <Slides>28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Презентация4</vt:lpstr>
      <vt:lpstr>Домашние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  презентации Москалёва Ирина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67</cp:revision>
  <dcterms:created xsi:type="dcterms:W3CDTF">2012-01-31T19:43:44Z</dcterms:created>
  <dcterms:modified xsi:type="dcterms:W3CDTF">2013-05-29T14:52:53Z</dcterms:modified>
</cp:coreProperties>
</file>