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3" r:id="rId2"/>
    <p:sldId id="260" r:id="rId3"/>
    <p:sldId id="258" r:id="rId4"/>
    <p:sldId id="261" r:id="rId5"/>
    <p:sldId id="262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66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800000"/>
    <a:srgbClr val="007000"/>
    <a:srgbClr val="004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>
      <p:cViewPr varScale="1">
        <p:scale>
          <a:sx n="71" d="100"/>
          <a:sy n="71" d="100"/>
        </p:scale>
        <p:origin x="-96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45277-C736-4F16-8E6E-B5DD4FAE10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64A82-A4D0-4EB4-B64A-5518E0B40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64A82-A4D0-4EB4-B64A-5518E0B40E6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75712-58B3-4A82-9BBE-0E891BDF97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5FB02-1A99-4999-8CE3-1ADFC69755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AA21F-0D10-4F0C-AE9E-4013EAE53B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AAC8C-A6B0-4E0A-946E-E51C18F705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2B352-3345-4118-8AAF-4995020A72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FB01B-FF57-418B-B2B6-4CCB7F8D4F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23DF7-DAFD-40B2-AECF-A518C96B8B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3209F-E1B9-489E-87DC-F24DFFE3F0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EF7EA-33D8-40B1-9807-940AFFC7AB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46FD0-F790-449C-B89B-B369A36135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87BA4-11FA-4ABA-B29E-481627608E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E1919C-068A-4110-8089-1207CF2976A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a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5576" y="3429000"/>
            <a:ext cx="7776864" cy="136815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958468"/>
              </a:avLst>
            </a:prstTxWarp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Проект по </a:t>
            </a:r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безоПАСНОСТИ</a:t>
            </a:r>
            <a:endParaRPr lang="ru-RU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«Дети и природа»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Основные направления реализации проекта по образовательным областям: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b="1" u="sng" dirty="0" smtClean="0"/>
              <a:t>Речевое развитие</a:t>
            </a:r>
            <a:endParaRPr lang="ru-RU" sz="2400" b="1" dirty="0" smtClean="0"/>
          </a:p>
          <a:p>
            <a:pPr>
              <a:buNone/>
            </a:pPr>
            <a:r>
              <a:rPr lang="ru-RU" sz="2400" dirty="0" smtClean="0"/>
              <a:t>1. Заучивание стихотворений: «Если я сорву цветок», «Здравствуй, лес, дремучий лес» С. Погорельского;</a:t>
            </a:r>
          </a:p>
          <a:p>
            <a:pPr>
              <a:buNone/>
            </a:pPr>
            <a:r>
              <a:rPr lang="ru-RU" sz="2400" dirty="0" smtClean="0"/>
              <a:t>2. Беседы: «Мы – юные друзья природы», «Лес – богатство нашей родины», «Зачем знать правила поведения в природе», «Зачем люди ходят в лес», «Все нужны на Земле», «Как вести себя в лесу».</a:t>
            </a:r>
          </a:p>
          <a:p>
            <a:pPr>
              <a:buNone/>
            </a:pPr>
            <a:r>
              <a:rPr lang="ru-RU" sz="2400" dirty="0" smtClean="0"/>
              <a:t>3. Отгадывание загадок о лесе, о его обитателях.</a:t>
            </a:r>
          </a:p>
          <a:p>
            <a:pPr>
              <a:buNone/>
            </a:pPr>
            <a:r>
              <a:rPr lang="ru-RU" sz="2400" dirty="0" smtClean="0"/>
              <a:t>4. Чтение рассказов: «Белкин мухомор» Н. Сладков, «</a:t>
            </a:r>
            <a:r>
              <a:rPr lang="ru-RU" sz="2400" dirty="0" err="1" smtClean="0"/>
              <a:t>Волчишко</a:t>
            </a:r>
            <a:r>
              <a:rPr lang="ru-RU" sz="2400" dirty="0" smtClean="0"/>
              <a:t>» Е. </a:t>
            </a:r>
            <a:r>
              <a:rPr lang="ru-RU" sz="2400" dirty="0" err="1" smtClean="0"/>
              <a:t>Чарушин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5. Чтение пословиц и поговорок о лесе.</a:t>
            </a:r>
          </a:p>
          <a:p>
            <a:pPr>
              <a:buNone/>
            </a:pP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Основные направления реализации проекта по образовательным областям: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200" b="1" u="sng" dirty="0" smtClean="0"/>
              <a:t>Художественно-эстетическое развитие</a:t>
            </a:r>
            <a:endParaRPr lang="ru-RU" sz="2200" b="1" dirty="0" smtClean="0"/>
          </a:p>
          <a:p>
            <a:pPr>
              <a:buNone/>
            </a:pPr>
            <a:r>
              <a:rPr lang="ru-RU" sz="2000" dirty="0" smtClean="0"/>
              <a:t>1. Раскрашивание картинок «Кто живет в лесу», «Что растет в лесу».</a:t>
            </a:r>
          </a:p>
          <a:p>
            <a:pPr>
              <a:buNone/>
            </a:pPr>
            <a:r>
              <a:rPr lang="ru-RU" sz="2000" dirty="0" smtClean="0"/>
              <a:t>2. Прослушивание записи: «Голоса птиц», « Звуки природы».</a:t>
            </a:r>
          </a:p>
          <a:p>
            <a:pPr>
              <a:buNone/>
            </a:pPr>
            <a:r>
              <a:rPr lang="ru-RU" sz="2000" dirty="0" smtClean="0"/>
              <a:t>3. Чтение стихотворений: «На земле исчезают цветы» Е. Карасев, «Если вы в лес пришли гулять» Н. Рыжова, «Есть одна планета – сад» Я. Аким, «Одуванчик» Е. Благинина, «В лесу» И. Белоусов, «Гость в лесу» Н. Красильникова, «Лес не только для нашей забавы», «Дерево, цветок, трава и птица» А. Берестов, «Однажды в лес… » Г. </a:t>
            </a:r>
            <a:r>
              <a:rPr lang="ru-RU" sz="2000" dirty="0" err="1" smtClean="0"/>
              <a:t>Ладонников</a:t>
            </a:r>
            <a:r>
              <a:rPr lang="ru-RU" sz="2000" dirty="0" smtClean="0"/>
              <a:t>, «Шагай» Б. </a:t>
            </a:r>
            <a:r>
              <a:rPr lang="ru-RU" sz="2000" dirty="0" err="1" smtClean="0"/>
              <a:t>Заходер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b="1" u="sng" dirty="0" smtClean="0"/>
              <a:t>Физическое развитие</a:t>
            </a:r>
            <a:endParaRPr lang="ru-RU" sz="2000" b="1" dirty="0" smtClean="0"/>
          </a:p>
          <a:p>
            <a:pPr>
              <a:buNone/>
            </a:pPr>
            <a:r>
              <a:rPr lang="ru-RU" sz="2000" dirty="0" smtClean="0"/>
              <a:t>1. Подвижные игры: «Зайцы в лесу», «У медведя во бору», «Пройди по тропинке», «Птички в гнёздышках», «Лягушки – </a:t>
            </a:r>
            <a:r>
              <a:rPr lang="ru-RU" sz="2000" dirty="0" err="1" smtClean="0"/>
              <a:t>попрыгушки</a:t>
            </a:r>
            <a:r>
              <a:rPr lang="ru-RU" sz="2000" dirty="0" smtClean="0"/>
              <a:t>».</a:t>
            </a:r>
          </a:p>
          <a:p>
            <a:pPr>
              <a:buNone/>
            </a:pPr>
            <a:r>
              <a:rPr lang="ru-RU" sz="2000" dirty="0" smtClean="0"/>
              <a:t>2. Пальчиковая гимнастика: «Цветок», «Вышли пальчики гулять», «Уж как шла лиса по тропке», «</a:t>
            </a:r>
            <a:r>
              <a:rPr lang="ru-RU" sz="2000" smtClean="0"/>
              <a:t>Явления природы»</a:t>
            </a: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800000"/>
                </a:solidFill>
              </a:rPr>
              <a:t>Взаимодействие с родителями:</a:t>
            </a:r>
            <a:endParaRPr lang="ru-RU" sz="40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44824"/>
            <a:ext cx="8229600" cy="43924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Папка – передвижка: «Правила поведения в лесу»</a:t>
            </a:r>
          </a:p>
          <a:p>
            <a:pPr>
              <a:buNone/>
            </a:pPr>
            <a:r>
              <a:rPr lang="ru-RU" dirty="0" smtClean="0"/>
              <a:t>2. Консультация для родителей: «Если ребёнок потерялся в лесу»</a:t>
            </a:r>
          </a:p>
          <a:p>
            <a:pPr>
              <a:buNone/>
            </a:pPr>
            <a:r>
              <a:rPr lang="ru-RU" dirty="0" smtClean="0"/>
              <a:t>3. Памятки для родителей «Как вести себя в природе»</a:t>
            </a:r>
          </a:p>
          <a:p>
            <a:pPr>
              <a:buNone/>
            </a:pPr>
            <a:r>
              <a:rPr lang="ru-RU" dirty="0" smtClean="0"/>
              <a:t>4. Выставка семейного рисунка «Дети и природа»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B00000"/>
                </a:solidFill>
              </a:rPr>
              <a:t>Предполагаемые результаты:</a:t>
            </a:r>
            <a:endParaRPr lang="ru-RU" b="1" dirty="0">
              <a:solidFill>
                <a:srgbClr val="B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39772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 дети умеют правильно вести себя в природе;</a:t>
            </a:r>
          </a:p>
          <a:p>
            <a:pPr>
              <a:buNone/>
            </a:pPr>
            <a:r>
              <a:rPr lang="ru-RU" dirty="0" smtClean="0"/>
              <a:t>- проявляют бережное отношение к природе;</a:t>
            </a:r>
          </a:p>
          <a:p>
            <a:pPr>
              <a:buNone/>
            </a:pPr>
            <a:r>
              <a:rPr lang="ru-RU" dirty="0" smtClean="0"/>
              <a:t>- имеют представление о последствиях неграмотного отношения к природе;</a:t>
            </a:r>
          </a:p>
          <a:p>
            <a:pPr>
              <a:buNone/>
            </a:pPr>
            <a:r>
              <a:rPr lang="ru-RU" dirty="0" smtClean="0"/>
              <a:t>- развивающая среда группы пополнится необходимым материалом.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800000"/>
                </a:solidFill>
              </a:rPr>
              <a:t>Использованная литература:</a:t>
            </a:r>
            <a:endParaRPr lang="ru-RU" sz="40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1. </a:t>
            </a:r>
            <a:r>
              <a:rPr lang="ru-RU" sz="1800" dirty="0" err="1" smtClean="0"/>
              <a:t>Порхунова</a:t>
            </a:r>
            <a:r>
              <a:rPr lang="ru-RU" sz="1800" dirty="0" smtClean="0"/>
              <a:t> В. В. Планирование </a:t>
            </a:r>
            <a:r>
              <a:rPr lang="ru-RU" sz="1800" dirty="0" err="1" smtClean="0"/>
              <a:t>эколого</a:t>
            </a:r>
            <a:r>
              <a:rPr lang="ru-RU" sz="1800" dirty="0" smtClean="0"/>
              <a:t> – образовательного процесса в дошкольных образовательных учреждениях: Методическое пособие. – Н. Новгород: </a:t>
            </a:r>
            <a:r>
              <a:rPr lang="ru-RU" sz="1800" dirty="0" err="1" smtClean="0"/>
              <a:t>Изд</a:t>
            </a:r>
            <a:r>
              <a:rPr lang="ru-RU" sz="1800" dirty="0" smtClean="0"/>
              <a:t>–во Волго-Вятской академии </a:t>
            </a:r>
            <a:r>
              <a:rPr lang="ru-RU" sz="1800" dirty="0" err="1" smtClean="0"/>
              <a:t>гос</a:t>
            </a:r>
            <a:r>
              <a:rPr lang="ru-RU" sz="1800" dirty="0" smtClean="0"/>
              <a:t>. службы, 2004. – 108 с.</a:t>
            </a:r>
          </a:p>
          <a:p>
            <a:pPr>
              <a:buNone/>
            </a:pPr>
            <a:r>
              <a:rPr lang="ru-RU" sz="1800" dirty="0" smtClean="0"/>
              <a:t>2. </a:t>
            </a:r>
            <a:r>
              <a:rPr lang="ru-RU" sz="1800" dirty="0" err="1" smtClean="0"/>
              <a:t>Посылкина</a:t>
            </a:r>
            <a:r>
              <a:rPr lang="ru-RU" sz="1800" dirty="0" smtClean="0"/>
              <a:t> Р. Ю., Николаева Л. И. Использование метода моделирования в системе экологического образования детей старшего дошкольного возраста: Методическое пособие. – Н. Новгород, 2002. – 89 с.</a:t>
            </a:r>
          </a:p>
          <a:p>
            <a:pPr>
              <a:buNone/>
            </a:pPr>
            <a:r>
              <a:rPr lang="ru-RU" sz="1800" dirty="0" smtClean="0"/>
              <a:t>3. Коломина Н. В. Воспитание основ экологической культуры в детском саду: Сценарии занятий. – Москва, 2004.</a:t>
            </a:r>
          </a:p>
          <a:p>
            <a:pPr>
              <a:buNone/>
            </a:pPr>
            <a:r>
              <a:rPr lang="ru-RU" sz="1800" dirty="0" smtClean="0"/>
              <a:t>4. </a:t>
            </a:r>
            <a:r>
              <a:rPr lang="ru-RU" sz="1800" dirty="0" err="1" smtClean="0"/>
              <a:t>Рыньков</a:t>
            </a:r>
            <a:r>
              <a:rPr lang="ru-RU" sz="1800" dirty="0" smtClean="0"/>
              <a:t> В. В., Юдина Т. В. Азбука экологического воспитания дошкольников: Методическое пособие для руководителей и воспитателей детских садов. – Н. Новгород, 1994.</a:t>
            </a:r>
          </a:p>
          <a:p>
            <a:pPr>
              <a:buNone/>
            </a:pPr>
            <a:r>
              <a:rPr lang="ru-RU" sz="1800" dirty="0" smtClean="0"/>
              <a:t>5. Авдеева Н. Н., Князева Н. Л., </a:t>
            </a:r>
            <a:r>
              <a:rPr lang="ru-RU" sz="1800" dirty="0" err="1" smtClean="0"/>
              <a:t>Стёркина</a:t>
            </a:r>
            <a:r>
              <a:rPr lang="ru-RU" sz="1800" dirty="0" smtClean="0"/>
              <a:t> Р. Б. Безопасность: учебное пособие по основам безопасности жизнедеятельности детей старшего дошкольного возраста. - СПб. : «Детство – ПРЕСС», 2011. – 114 с.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2952328"/>
          </a:xfrm>
        </p:spPr>
        <p:txBody>
          <a:bodyPr/>
          <a:lstStyle/>
          <a:p>
            <a:r>
              <a:rPr lang="ru-RU" b="1" i="1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СПАСИБО </a:t>
            </a:r>
            <a:br>
              <a:rPr lang="ru-RU" b="1" i="1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i="1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</a:t>
            </a:r>
            <a:br>
              <a:rPr lang="ru-RU" b="1" i="1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i="1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ВНИМАНИЕ!!!</a:t>
            </a:r>
            <a:endParaRPr lang="ru-RU" b="1" i="1" dirty="0">
              <a:solidFill>
                <a:srgbClr val="B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124744"/>
            <a:ext cx="7848600" cy="64807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B00000"/>
                </a:solidFill>
              </a:rPr>
              <a:t>Актуальность:</a:t>
            </a:r>
            <a:endParaRPr lang="ru-RU" sz="3200" b="1" dirty="0">
              <a:solidFill>
                <a:srgbClr val="B0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772816"/>
            <a:ext cx="8280920" cy="4680520"/>
          </a:xfrm>
        </p:spPr>
        <p:txBody>
          <a:bodyPr/>
          <a:lstStyle/>
          <a:p>
            <a:pPr algn="just"/>
            <a:r>
              <a:rPr lang="ru-RU" sz="2000" b="1" i="1" dirty="0" smtClean="0">
                <a:solidFill>
                  <a:srgbClr val="800000"/>
                </a:solidFill>
              </a:rPr>
              <a:t>Природа оставляет большой след в душе ребёнка, потому что она своей яркостью, многообразием, динамичностью воздействует на все его чувства. Этот удивительный мир: мир красок, превращений и неожиданностей. Ребенку интересно абсолютно все: ему хочется попробовать, потрогать,  почувствовать, увидеть, услышать. Как различить опасное и безопасное, полезное и нужное, лечебное и простое? Естественная любознательность ребенка в познании окружающего мира может стать небезопасной для него, ребенок, не зная основ безопасного поведения, может навредить не только окружающей природе, но и самому себе (например, ради интереса взять в руки змею, попробовать незнакомые ягоды, кинуть горящую спичку в лесу). Детям необходимо объяснить последствия такого небезопасного поведения. В связи с этим мною и была выбрана тема проекта по безопасности «Дети и природа».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980728"/>
            <a:ext cx="7993062" cy="108012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B00000"/>
                </a:solidFill>
              </a:rPr>
              <a:t>Цель проекта:</a:t>
            </a:r>
            <a:endParaRPr lang="ru-RU" sz="4800" dirty="0">
              <a:solidFill>
                <a:srgbClr val="82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8208912" cy="2664296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- ознакомление детей с правилами поведения в природе,</a:t>
            </a:r>
          </a:p>
          <a:p>
            <a:pPr algn="ctr">
              <a:buNone/>
            </a:pPr>
            <a:r>
              <a:rPr lang="ru-RU" sz="3600" dirty="0" smtClean="0"/>
              <a:t>- формирование навыков безопасного поведения.</a:t>
            </a:r>
          </a:p>
          <a:p>
            <a:pPr>
              <a:buFontTx/>
              <a:buNone/>
            </a:pPr>
            <a:endParaRPr lang="ru-RU" dirty="0"/>
          </a:p>
        </p:txBody>
      </p:sp>
      <p:pic>
        <p:nvPicPr>
          <p:cNvPr id="4" name="Picture 5" descr="j02327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221088"/>
            <a:ext cx="1540669" cy="235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55576" y="1268761"/>
            <a:ext cx="7416800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 smtClean="0"/>
              <a:t>- Формировать первоначальные умения и навыки безопасного и экологически грамотного поведения детей в природе (познакомить и обучить детей правилам поведения в лесу, формировать бережное отношение к живому);</a:t>
            </a:r>
          </a:p>
          <a:p>
            <a:r>
              <a:rPr lang="ru-RU" sz="2000" dirty="0" smtClean="0"/>
              <a:t>-Дать представления о последствиях неправильного поведения в природе;</a:t>
            </a:r>
          </a:p>
          <a:p>
            <a:r>
              <a:rPr lang="ru-RU" sz="2000" dirty="0" smtClean="0"/>
              <a:t>- Развивать познавательный интерес к миру природы;</a:t>
            </a:r>
          </a:p>
          <a:p>
            <a:r>
              <a:rPr lang="ru-RU" sz="2000" dirty="0" smtClean="0"/>
              <a:t>- Формировать у детей элементарные экологические знания о лесе;</a:t>
            </a:r>
          </a:p>
          <a:p>
            <a:r>
              <a:rPr lang="ru-RU" sz="2000" dirty="0" smtClean="0"/>
              <a:t>- Способствовать развитию творческих способностей, воображению детей;</a:t>
            </a:r>
          </a:p>
          <a:p>
            <a:r>
              <a:rPr lang="ru-RU" sz="2000" dirty="0" smtClean="0"/>
              <a:t>- Воспитывать экологическую культуру,</a:t>
            </a:r>
          </a:p>
          <a:p>
            <a:pPr>
              <a:buFontTx/>
              <a:buChar char="-"/>
            </a:pPr>
            <a:r>
              <a:rPr lang="ru-RU" sz="2000" dirty="0" smtClean="0"/>
              <a:t>Поощрять и поддерживать самостоятельные наблюдения </a:t>
            </a:r>
          </a:p>
          <a:p>
            <a:r>
              <a:rPr lang="ru-RU" sz="2000" dirty="0" smtClean="0"/>
              <a:t>за окружающей природой;</a:t>
            </a:r>
          </a:p>
          <a:p>
            <a:pPr>
              <a:buFontTx/>
              <a:buChar char="-"/>
            </a:pPr>
            <a:r>
              <a:rPr lang="ru-RU" sz="2000" dirty="0" smtClean="0"/>
              <a:t>Развивать умение общаться с взрослыми, отвечать </a:t>
            </a:r>
          </a:p>
          <a:p>
            <a:r>
              <a:rPr lang="ru-RU" sz="2000" dirty="0" smtClean="0"/>
              <a:t>на вопросы, вести диалог.</a:t>
            </a:r>
          </a:p>
          <a:p>
            <a:endParaRPr lang="ru-RU" sz="2800" dirty="0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title"/>
          </p:nvPr>
        </p:nvSpPr>
        <p:spPr>
          <a:xfrm>
            <a:off x="611560" y="764704"/>
            <a:ext cx="7993062" cy="648295"/>
          </a:xfrm>
          <a:noFill/>
          <a:ln/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Задачи: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" name="Picture 4" descr="j02375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149080"/>
            <a:ext cx="203835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68313" y="1484313"/>
            <a:ext cx="8137525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dirty="0" smtClean="0"/>
              <a:t>Тип проекта:</a:t>
            </a:r>
            <a:r>
              <a:rPr lang="ru-RU" sz="3200" dirty="0" smtClean="0"/>
              <a:t> познавательно – исследовательский</a:t>
            </a:r>
          </a:p>
          <a:p>
            <a:r>
              <a:rPr lang="ru-RU" sz="3200" b="1" dirty="0" smtClean="0"/>
              <a:t>По количеству участников</a:t>
            </a:r>
            <a:r>
              <a:rPr lang="ru-RU" sz="3200" dirty="0" smtClean="0"/>
              <a:t>: групповой</a:t>
            </a:r>
          </a:p>
          <a:p>
            <a:r>
              <a:rPr lang="ru-RU" sz="3200" b="1" dirty="0" smtClean="0"/>
              <a:t>По продолжительности</a:t>
            </a:r>
            <a:r>
              <a:rPr lang="ru-RU" sz="3200" dirty="0" smtClean="0"/>
              <a:t>: среднесрочный</a:t>
            </a:r>
          </a:p>
          <a:p>
            <a:r>
              <a:rPr lang="ru-RU" sz="3200" b="1" dirty="0" smtClean="0"/>
              <a:t>Участники проекта</a:t>
            </a:r>
            <a:r>
              <a:rPr lang="ru-RU" sz="3200" dirty="0" smtClean="0"/>
              <a:t>: педагоги, дети средней группы и родители.</a:t>
            </a:r>
          </a:p>
          <a:p>
            <a:r>
              <a:rPr lang="ru-RU" sz="3200" b="1" dirty="0" smtClean="0"/>
              <a:t>Срок реализации проекта</a:t>
            </a:r>
            <a:r>
              <a:rPr lang="ru-RU" sz="3200" dirty="0" smtClean="0"/>
              <a:t>: сентябрь-октябрь </a:t>
            </a:r>
          </a:p>
          <a:p>
            <a:pPr algn="ctr"/>
            <a:endParaRPr lang="ru-RU" sz="2400" b="1" i="1" dirty="0" smtClean="0"/>
          </a:p>
          <a:p>
            <a:pPr algn="ctr"/>
            <a:endParaRPr lang="ru-R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800000"/>
                </a:solidFill>
              </a:rPr>
              <a:t>Этапы реализации проекта:</a:t>
            </a:r>
            <a:endParaRPr lang="ru-RU" sz="40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032" y="1556792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/>
              <a:t>I. Организационный</a:t>
            </a:r>
            <a:endParaRPr lang="ru-RU" sz="2800" dirty="0" smtClean="0"/>
          </a:p>
          <a:p>
            <a:pPr>
              <a:buNone/>
            </a:pPr>
            <a:r>
              <a:rPr lang="ru-RU" sz="2400" dirty="0" smtClean="0"/>
              <a:t> 1. Осознание проблемной ситуации, выбор темы проекта.</a:t>
            </a:r>
          </a:p>
          <a:p>
            <a:pPr>
              <a:buNone/>
            </a:pPr>
            <a:r>
              <a:rPr lang="ru-RU" sz="2400" dirty="0" smtClean="0"/>
              <a:t> 2. Подбор методической литературы по теме.</a:t>
            </a:r>
          </a:p>
          <a:p>
            <a:pPr>
              <a:buNone/>
            </a:pPr>
            <a:r>
              <a:rPr lang="ru-RU" sz="2400" dirty="0" smtClean="0"/>
              <a:t> 3. Подбор художественной литературы по теме.</a:t>
            </a:r>
          </a:p>
          <a:p>
            <a:pPr>
              <a:buNone/>
            </a:pPr>
            <a:r>
              <a:rPr lang="ru-RU" sz="2400" dirty="0" smtClean="0"/>
              <a:t> 4. Подбор дидактического материала, наглядных пособий (альбомы для рассматривания, картины, настольные игры)</a:t>
            </a:r>
          </a:p>
          <a:p>
            <a:pPr>
              <a:buNone/>
            </a:pPr>
            <a:r>
              <a:rPr lang="ru-RU" sz="2400" dirty="0" smtClean="0"/>
              <a:t> 5. Составление плана-схемы проекта</a:t>
            </a:r>
          </a:p>
          <a:p>
            <a:pPr>
              <a:buNone/>
            </a:pPr>
            <a:r>
              <a:rPr lang="ru-RU" sz="2400" dirty="0" smtClean="0"/>
              <a:t> 6. Включение в план-схему проекта занятий, бесед, игровых ситуаций, сюжетно-ролевых игр и других видов детской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Этапы реализации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i="1" dirty="0" smtClean="0"/>
              <a:t>II. Основной </a:t>
            </a:r>
            <a:r>
              <a:rPr lang="ru-RU" sz="2800" dirty="0" smtClean="0"/>
              <a:t>(</a:t>
            </a:r>
            <a:r>
              <a:rPr lang="ru-RU" sz="2800" i="1" dirty="0" smtClean="0"/>
              <a:t>практический</a:t>
            </a:r>
            <a:r>
              <a:rPr lang="ru-RU" sz="2800" dirty="0" smtClean="0"/>
              <a:t>)</a:t>
            </a:r>
          </a:p>
          <a:p>
            <a:pPr>
              <a:buNone/>
            </a:pPr>
            <a:r>
              <a:rPr lang="ru-RU" sz="2800" dirty="0" smtClean="0"/>
              <a:t> Реализация проекта в образовательную практику (реализация запланированных мероприятий) .</a:t>
            </a:r>
          </a:p>
          <a:p>
            <a:pPr>
              <a:buNone/>
            </a:pPr>
            <a:r>
              <a:rPr lang="ru-RU" sz="2800" b="1" i="1" dirty="0" smtClean="0"/>
              <a:t>III. Заключительный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1. Выставка семейного рисунка «Азбука безопасности в природе»</a:t>
            </a:r>
          </a:p>
          <a:p>
            <a:pPr>
              <a:buNone/>
            </a:pPr>
            <a:r>
              <a:rPr lang="ru-RU" sz="2800" dirty="0" smtClean="0"/>
              <a:t> 2. Презентация результатов проекта на педагогическом совете;</a:t>
            </a:r>
          </a:p>
          <a:p>
            <a:pPr>
              <a:buNone/>
            </a:pPr>
            <a:r>
              <a:rPr lang="ru-RU" sz="2800" dirty="0" smtClean="0"/>
              <a:t> 3. Подведение итогов.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Основные направления реализации проекта по образовательным областям: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205064"/>
          </a:xfrm>
        </p:spPr>
        <p:txBody>
          <a:bodyPr/>
          <a:lstStyle/>
          <a:p>
            <a:pPr>
              <a:buNone/>
            </a:pPr>
            <a:r>
              <a:rPr lang="ru-RU" sz="2400" b="1" u="sng" dirty="0" smtClean="0"/>
              <a:t>Социально-коммуникативное развитие</a:t>
            </a:r>
            <a:endParaRPr lang="ru-RU" sz="2400" b="1" dirty="0" smtClean="0"/>
          </a:p>
          <a:p>
            <a:pPr>
              <a:buNone/>
            </a:pPr>
            <a:r>
              <a:rPr lang="ru-RU" sz="2200" dirty="0" smtClean="0"/>
              <a:t>1. Дидактические игры: «Правильно-неправильно поступают люди», «Живая природа», «Верно - не верно», «Что будет, если… »;</a:t>
            </a:r>
          </a:p>
          <a:p>
            <a:pPr>
              <a:buNone/>
            </a:pPr>
            <a:r>
              <a:rPr lang="ru-RU" sz="2200" dirty="0" smtClean="0"/>
              <a:t>2. Игровая ситуация: «Расскажи Буратино, как вести себя в лесу»;</a:t>
            </a:r>
          </a:p>
          <a:p>
            <a:pPr>
              <a:buNone/>
            </a:pPr>
            <a:r>
              <a:rPr lang="ru-RU" sz="2200" dirty="0" smtClean="0"/>
              <a:t>4. Сбор веток и мусора на территории группового участка.</a:t>
            </a:r>
          </a:p>
          <a:p>
            <a:pPr>
              <a:buNone/>
            </a:pPr>
            <a:r>
              <a:rPr lang="ru-RU" sz="2200" dirty="0" smtClean="0"/>
              <a:t>5. Просмотр презентации: «Правила поведения в лесу»;</a:t>
            </a:r>
          </a:p>
          <a:p>
            <a:pPr>
              <a:buNone/>
            </a:pPr>
            <a:r>
              <a:rPr lang="ru-RU" sz="2200" dirty="0" smtClean="0"/>
              <a:t>6. Показ схем: «Что можно и что нельзя делать в природе»;</a:t>
            </a:r>
          </a:p>
          <a:p>
            <a:pPr>
              <a:buNone/>
            </a:pPr>
            <a:r>
              <a:rPr lang="ru-RU" sz="2200" dirty="0" smtClean="0"/>
              <a:t>7. Показ демонстрационных картинок из серии «Правила безопасности для детей».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Основные направления реализации проекта по образовательным областям: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176464"/>
          </a:xfrm>
        </p:spPr>
        <p:txBody>
          <a:bodyPr/>
          <a:lstStyle/>
          <a:p>
            <a:pPr>
              <a:buNone/>
            </a:pPr>
            <a:r>
              <a:rPr lang="ru-RU" sz="2400" b="1" u="sng" dirty="0" smtClean="0"/>
              <a:t>Познавательное развитие</a:t>
            </a:r>
            <a:endParaRPr lang="ru-RU" sz="2400" b="1" dirty="0" smtClean="0"/>
          </a:p>
          <a:p>
            <a:pPr>
              <a:buNone/>
            </a:pPr>
            <a:r>
              <a:rPr lang="ru-RU" sz="2200" dirty="0" smtClean="0"/>
              <a:t>1. Рассматривание альбомов: «Жалобная книга природы», «Правила поведения в природе», «Природа родного края»;</a:t>
            </a:r>
          </a:p>
          <a:p>
            <a:pPr>
              <a:buNone/>
            </a:pPr>
            <a:r>
              <a:rPr lang="ru-RU" sz="2200" dirty="0" smtClean="0"/>
              <a:t>2. Рассматривание репродукций картин: «Утро в сосновом лесу», «Лесные дали» И. И. Шишкин, «Берёзовая роща» Левитан И. И., «Дубы» Васнецов В. М.</a:t>
            </a:r>
          </a:p>
          <a:p>
            <a:pPr>
              <a:buNone/>
            </a:pPr>
            <a:r>
              <a:rPr lang="ru-RU" sz="2200" dirty="0" smtClean="0"/>
              <a:t>3. Наблюдение: за деревьями, птицами, растительностью на участке, за поведением младших и старших детей на других участках;</a:t>
            </a:r>
          </a:p>
          <a:p>
            <a:pPr>
              <a:buNone/>
            </a:pPr>
            <a:r>
              <a:rPr lang="ru-RU" sz="2200" dirty="0" smtClean="0"/>
              <a:t>4. Создание альбома: «Жалобная книга природы»;</a:t>
            </a:r>
          </a:p>
          <a:p>
            <a:pPr>
              <a:buNone/>
            </a:pPr>
            <a:r>
              <a:rPr lang="ru-RU" sz="2200" dirty="0" smtClean="0"/>
              <a:t>5. Целевая экскурсия по территории детского сада;</a:t>
            </a:r>
          </a:p>
          <a:p>
            <a:pPr>
              <a:buNone/>
            </a:pP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1233</Words>
  <Application>Microsoft Office PowerPoint</Application>
  <PresentationFormat>Экран (4:3)</PresentationFormat>
  <Paragraphs>88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Слайд 1</vt:lpstr>
      <vt:lpstr>Актуальность:</vt:lpstr>
      <vt:lpstr>Цель проекта:</vt:lpstr>
      <vt:lpstr>Задачи:</vt:lpstr>
      <vt:lpstr>Слайд 5</vt:lpstr>
      <vt:lpstr>Этапы реализации проекта:</vt:lpstr>
      <vt:lpstr>Этапы реализации проекта:</vt:lpstr>
      <vt:lpstr>Основные направления реализации проекта по образовательным областям:</vt:lpstr>
      <vt:lpstr>Основные направления реализации проекта по образовательным областям:</vt:lpstr>
      <vt:lpstr>Основные направления реализации проекта по образовательным областям:</vt:lpstr>
      <vt:lpstr>Основные направления реализации проекта по образовательным областям:</vt:lpstr>
      <vt:lpstr>Взаимодействие с родителями:</vt:lpstr>
      <vt:lpstr>Предполагаемые результаты:</vt:lpstr>
      <vt:lpstr>Использованная литература:</vt:lpstr>
      <vt:lpstr>СПАСИБО  ЗА  ВНИМАНИЕ!!!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43</cp:revision>
  <dcterms:created xsi:type="dcterms:W3CDTF">2012-08-12T16:04:58Z</dcterms:created>
  <dcterms:modified xsi:type="dcterms:W3CDTF">2017-03-20T08:11:29Z</dcterms:modified>
</cp:coreProperties>
</file>