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A07C9"/>
    <a:srgbClr val="800080"/>
    <a:srgbClr val="800000"/>
    <a:srgbClr val="A8E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34A56-6DD6-4BB2-9109-DC39ACA2960E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1451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kruglov250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3116"/>
            <a:ext cx="7286676" cy="4277082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6" y="500042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 юга прилетели утки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85720" y="4000504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Бабочки порхают с цветка на цветок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5" name="Рисунок 4" descr="93a7d0b71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071810"/>
            <a:ext cx="4762512" cy="357188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6" name="Рисунок 5" descr="9587a33abc734ed67a79ee1ed0f76780-666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4281962" cy="3214686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371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После зимней спячки медведь вылез из своей берлоги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04" y="464344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Проснулся барсук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5" name="Рисунок 4" descr="t1@0fb33881-b407-44b6-bf2f-f649bc6e48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57166"/>
            <a:ext cx="5107817" cy="3405211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6" name="Рисунок 5" descr="sweetdrink_clip_image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3257532"/>
            <a:ext cx="4786346" cy="3190897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Май</a:t>
            </a:r>
            <a:endParaRPr lang="ru-RU" sz="9600" dirty="0"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5" name="Содержимое 4" descr="82aa1bb0474d019f818e643572f5ddd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143116"/>
            <a:ext cx="4400552" cy="3714776"/>
          </a:xfr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Май </a:t>
            </a:r>
            <a:r>
              <a:rPr lang="ru-RU" b="1" dirty="0" err="1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травень</a:t>
            </a:r>
            <a:r>
              <a:rPr lang="ru-RU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- последний месяц весны. Все вокруг покрывается травой, цветами, деревья — зеленью. Цветут черемуха, ландыши, сирень, яблони . Воздух оглашают песни соловьев, скворцов, зябликов</a:t>
            </a:r>
            <a:r>
              <a:rPr lang="ru-RU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.</a:t>
            </a:r>
            <a:endParaRPr lang="ru-RU" b="1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Гремят первые грозы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3" name="Рисунок 2" descr="images_171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3429000" cy="257175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500562" y="1571613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Журавли танцуют на болоте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6" name="Рисунок 5" descr="Tanec-yaponskogo-zhuravlya-03.jpg"/>
          <p:cNvPicPr>
            <a:picLocks noChangeAspect="1"/>
          </p:cNvPicPr>
          <p:nvPr/>
        </p:nvPicPr>
        <p:blipFill>
          <a:blip r:embed="rId3"/>
          <a:srcRect b="10280"/>
          <a:stretch>
            <a:fillRect/>
          </a:stretch>
        </p:blipFill>
        <p:spPr>
          <a:xfrm>
            <a:off x="3214678" y="3143248"/>
            <a:ext cx="5286380" cy="3357586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Черемуха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3" name="Рисунок 2" descr="100905424_2011_07_26_15_23_32_5524418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3643337" cy="2732502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6143636" y="57148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Сирень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5" name="Рисунок 4" descr="328639066.jpg"/>
          <p:cNvPicPr>
            <a:picLocks noChangeAspect="1"/>
          </p:cNvPicPr>
          <p:nvPr/>
        </p:nvPicPr>
        <p:blipFill>
          <a:blip r:embed="rId3"/>
          <a:srcRect l="15786" r="6683"/>
          <a:stretch>
            <a:fillRect/>
          </a:stretch>
        </p:blipFill>
        <p:spPr>
          <a:xfrm>
            <a:off x="4857752" y="1285860"/>
            <a:ext cx="3714776" cy="269001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6643702" y="5221727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Яблоня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142852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Цветут</a:t>
            </a:r>
            <a:endParaRPr lang="ru-RU" sz="3200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10" name="Рисунок 9" descr="ce3188919e2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7" y="3643313"/>
            <a:ext cx="3929090" cy="2946817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36f61562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4427768" cy="3324232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3" name="Рисунок 2" descr="82072672.jpg"/>
          <p:cNvPicPr>
            <a:picLocks noChangeAspect="1"/>
          </p:cNvPicPr>
          <p:nvPr/>
        </p:nvPicPr>
        <p:blipFill>
          <a:blip r:embed="rId3"/>
          <a:srcRect b="5759"/>
          <a:stretch>
            <a:fillRect/>
          </a:stretch>
        </p:blipFill>
        <p:spPr>
          <a:xfrm>
            <a:off x="4595804" y="3345198"/>
            <a:ext cx="4262476" cy="301276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715008" y="1285860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Ландыши</a:t>
            </a:r>
            <a:endParaRPr lang="ru-RU" sz="4400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572008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Одуванчики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818" y="1357298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Появляются майские жуки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3" name="Рисунок 2" descr="5194c0dd-43ff-f835-43ff-f83adce40d31.photo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6"/>
            <a:ext cx="4009609" cy="2643206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071942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 Вовсю трудятся неутомимые муравьи , таскают в свой дом сухие палочки, былинки да соломинки.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5" name="Рисунок 4" descr="lasius-fuliginosus-1446.jpg"/>
          <p:cNvPicPr>
            <a:picLocks noChangeAspect="1"/>
          </p:cNvPicPr>
          <p:nvPr/>
        </p:nvPicPr>
        <p:blipFill>
          <a:blip r:embed="rId3"/>
          <a:srcRect b="9558"/>
          <a:stretch>
            <a:fillRect/>
          </a:stretch>
        </p:blipFill>
        <p:spPr>
          <a:xfrm>
            <a:off x="4000496" y="3286124"/>
            <a:ext cx="4857764" cy="2928958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Приметы весны</a:t>
            </a:r>
            <a:endParaRPr lang="ru-RU" sz="4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8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Когда перелётные птицы летят большими стаями – то это к дружной весне.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 </a:t>
            </a:r>
            <a:r>
              <a:rPr lang="ru-RU" b="1" dirty="0" smtClean="0">
                <a:solidFill>
                  <a:srgbClr val="80008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Март сухой, апрель сырой, май холодный – год хлебородный.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b="1" dirty="0" smtClean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Ласточка низко летает – дождь обещает</a:t>
            </a:r>
          </a:p>
          <a:p>
            <a:pPr>
              <a:buNone/>
            </a:pPr>
            <a:r>
              <a:rPr lang="ru-RU" b="1" dirty="0" smtClean="0">
                <a:solidFill>
                  <a:srgbClr val="3A07C9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Гром гремит – хлеб будет родить.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Купаются воробьи ранней весной — к теплу.</a:t>
            </a:r>
            <a:endParaRPr lang="ru-RU" b="1" dirty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Весенние праздники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214422"/>
            <a:ext cx="4643470" cy="3143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Масленица- самый        веселый, очень шумный  народный праздник. В этот день пекут блины. Сжигают соломенное чучело-символ зимы.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  <p:pic>
        <p:nvPicPr>
          <p:cNvPr id="4" name="Рисунок 3" descr="maslenicapav_2.jpg"/>
          <p:cNvPicPr>
            <a:picLocks noChangeAspect="1"/>
          </p:cNvPicPr>
          <p:nvPr/>
        </p:nvPicPr>
        <p:blipFill>
          <a:blip r:embed="rId2"/>
          <a:srcRect l="18928"/>
          <a:stretch>
            <a:fillRect/>
          </a:stretch>
        </p:blipFill>
        <p:spPr>
          <a:xfrm>
            <a:off x="285720" y="1285860"/>
            <a:ext cx="3786214" cy="3115695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4429132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Пасха- это самый большой праздник православных христиан . На пасху пекут куличи и красят яйца.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  <p:pic>
        <p:nvPicPr>
          <p:cNvPr id="6" name="Рисунок 5" descr="81b54fe2c00336c17f45a612312418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071942"/>
            <a:ext cx="4075136" cy="2639135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Загадки о весне</a:t>
            </a:r>
            <a:endParaRPr lang="ru-RU" sz="4800" dirty="0">
              <a:ln>
                <a:solidFill>
                  <a:srgbClr val="002060"/>
                </a:solidFill>
              </a:ln>
              <a:solidFill>
                <a:srgbClr val="00B05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49117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Тает снежок, ожил лужок.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День прибывает.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Когда это бывает?...(Весной</a:t>
            </a:r>
            <a:r>
              <a:rPr lang="ru-RU" sz="2800" dirty="0" smtClean="0">
                <a:solidFill>
                  <a:srgbClr val="7030A0"/>
                </a:solidFill>
              </a:rPr>
              <a:t>)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Мишка вылез из берлоги,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Грязь и лужи на дороге,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 небе жаворонка трель -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 гости к нам пришёл ...( Апрель)</a:t>
            </a:r>
          </a:p>
          <a:p>
            <a:pPr>
              <a:buNone/>
            </a:pPr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Сад примерил белый цвет,</a:t>
            </a:r>
            <a:br>
              <a:rPr lang="ru-RU" sz="2800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Соловей поёт сонет,</a:t>
            </a:r>
            <a:br>
              <a:rPr lang="ru-RU" sz="2800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зелень наш оделся край -</a:t>
            </a:r>
            <a:br>
              <a:rPr lang="ru-RU" sz="2800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 теплом встречает...( Май)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1357298"/>
            <a:ext cx="4071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Из-под снега расцветает,</a:t>
            </a:r>
            <a:br>
              <a:rPr lang="ru-RU" sz="2800" b="1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</a:br>
            <a:r>
              <a:rPr lang="ru-RU" sz="2800" b="1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Раньше всех весну встречает.(Подснежник)</a:t>
            </a:r>
            <a:endParaRPr lang="ru-RU" sz="2800" b="1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4071942"/>
            <a:ext cx="3643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</a:rPr>
              <a:t>В голубенькой рубашке</a:t>
            </a:r>
            <a:br>
              <a:rPr lang="ru-RU" sz="2800" b="1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</a:rPr>
            </a:br>
            <a:r>
              <a:rPr lang="ru-RU" sz="2800" b="1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</a:rPr>
              <a:t>Бежит по дну овражка…( Ручеек</a:t>
            </a:r>
            <a:r>
              <a:rPr lang="ru-RU" sz="2800" b="1" dirty="0" smtClean="0">
                <a:solidFill>
                  <a:srgbClr val="800000"/>
                </a:solidFill>
              </a:rPr>
              <a:t>)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Уж тает снег, бегут ручьи,</a:t>
            </a:r>
            <a:b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окно повеяло весною...</a:t>
            </a:r>
            <a:b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Засвищут скоро соловьи,</a:t>
            </a:r>
            <a:b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лес оденется листвою!</a:t>
            </a:r>
            <a:b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Чиста небесная лазурь,</a:t>
            </a:r>
            <a:b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Теплей и ярче солнце стало,</a:t>
            </a:r>
            <a:b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Пора метелей злых и бурь</a:t>
            </a:r>
            <a:b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Опять надолго миновала</a:t>
            </a:r>
            <a:r>
              <a:rPr lang="ru-RU" sz="40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...</a:t>
            </a: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/>
            </a:r>
            <a:b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</a:br>
            <a:r>
              <a:rPr lang="ru-RU" sz="2700" dirty="0" smtClean="0">
                <a:ln>
                  <a:solidFill>
                    <a:srgbClr val="00B050"/>
                  </a:solidFill>
                </a:ln>
              </a:rPr>
              <a:t>                                    Алексей Плещеев</a:t>
            </a:r>
            <a:r>
              <a:rPr lang="ru-RU" sz="2700" dirty="0">
                <a:ln>
                  <a:solidFill>
                    <a:srgbClr val="00B050"/>
                  </a:solidFill>
                </a:ln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Состояние природы весной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" name="Содержимое 4" descr="80084027_287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697" t="1754" r="3281" b="1754"/>
          <a:stretch>
            <a:fillRect/>
          </a:stretch>
        </p:blipFill>
        <p:spPr>
          <a:xfrm>
            <a:off x="357158" y="1857364"/>
            <a:ext cx="4143404" cy="3929090"/>
          </a:xfrm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Солнце растапливает сугробы , бегут весенние ручьи.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Вода из луж пропитывает землю, появляется молодая трава.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Вода напоит деревья, и у них набухнут почки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Март</a:t>
            </a:r>
            <a:endParaRPr lang="ru-RU" sz="96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48" y="1600200"/>
            <a:ext cx="457203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Март </a:t>
            </a:r>
            <a:r>
              <a:rPr lang="ru-RU" b="1" dirty="0" err="1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протальник</a:t>
            </a:r>
            <a:r>
              <a:rPr lang="ru-RU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b="1" dirty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— первый месяц </a:t>
            </a:r>
            <a:r>
              <a:rPr lang="ru-RU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весны. Теплеет </a:t>
            </a:r>
            <a:r>
              <a:rPr lang="ru-RU" b="1" dirty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ясное солнце. Раньше рассветает, позднее смеркается. Это замечательный переходный месяц: начало его выглядит зимой, а конец — настоящей весной, с пробуждением природы, с обилием света и птичьих запевок.</a:t>
            </a:r>
          </a:p>
        </p:txBody>
      </p:sp>
      <p:pic>
        <p:nvPicPr>
          <p:cNvPr id="5" name="Содержимое 4" descr="0c0e622424a340b0a14b92de698fe84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2071678"/>
            <a:ext cx="4038600" cy="4038600"/>
          </a:xfr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848625_p4090628.jpg"/>
          <p:cNvPicPr>
            <a:picLocks noChangeAspect="1"/>
          </p:cNvPicPr>
          <p:nvPr/>
        </p:nvPicPr>
        <p:blipFill>
          <a:blip r:embed="rId2"/>
          <a:srcRect l="18750" t="4557" r="3125" b="4303"/>
          <a:stretch>
            <a:fillRect/>
          </a:stretch>
        </p:blipFill>
        <p:spPr>
          <a:xfrm>
            <a:off x="517893" y="428604"/>
            <a:ext cx="3839793" cy="307183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642918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Прилетели с юга вестники весны- шумные грачи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.</a:t>
            </a:r>
            <a:endParaRPr lang="ru-RU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7" name="Рисунок 6" descr="250354288.jpg"/>
          <p:cNvPicPr>
            <a:picLocks noChangeAspect="1"/>
          </p:cNvPicPr>
          <p:nvPr/>
        </p:nvPicPr>
        <p:blipFill>
          <a:blip r:embed="rId3"/>
          <a:srcRect l="1737" t="2407" r="2705" b="6107"/>
          <a:stretch>
            <a:fillRect/>
          </a:stretch>
        </p:blipFill>
        <p:spPr>
          <a:xfrm>
            <a:off x="4572000" y="3643314"/>
            <a:ext cx="3929090" cy="271464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71472" y="4000504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Зайцы меняют шубку с белой на серую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504893_mm8.jpg"/>
          <p:cNvPicPr>
            <a:picLocks noChangeAspect="1"/>
          </p:cNvPicPr>
          <p:nvPr/>
        </p:nvPicPr>
        <p:blipFill>
          <a:blip r:embed="rId2"/>
          <a:srcRect l="5591" r="7566" b="9197"/>
          <a:stretch>
            <a:fillRect/>
          </a:stretch>
        </p:blipFill>
        <p:spPr>
          <a:xfrm>
            <a:off x="500034" y="357166"/>
            <a:ext cx="4439158" cy="3143271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5286380" y="500042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Расцвела на проталинах мать-и-мачеха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b-317082.jpg"/>
          <p:cNvPicPr>
            <a:picLocks noChangeAspect="1"/>
          </p:cNvPicPr>
          <p:nvPr/>
        </p:nvPicPr>
        <p:blipFill>
          <a:blip r:embed="rId3"/>
          <a:srcRect l="14844" t="14020" r="14062" b="9765"/>
          <a:stretch>
            <a:fillRect/>
          </a:stretch>
        </p:blipFill>
        <p:spPr>
          <a:xfrm>
            <a:off x="4071934" y="3071810"/>
            <a:ext cx="4897907" cy="3500462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407194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У оленей растут новые рога.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Апрель</a:t>
            </a:r>
            <a:endParaRPr lang="ru-RU" sz="9600" dirty="0">
              <a:ln>
                <a:solidFill>
                  <a:srgbClr val="FFFF0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" name="Содержимое 4" descr="99379069_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143116"/>
            <a:ext cx="4210080" cy="3571900"/>
          </a:xfr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86238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Апрель- </a:t>
            </a:r>
            <a:r>
              <a:rPr lang="ru-RU" sz="3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Снегогон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30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Потоком со всех склонов как хлынет вода. Гонит снег апрель прочь и зиму вместе с ним прогоняет, от того и "</a:t>
            </a:r>
            <a:r>
              <a:rPr lang="ru-RU" sz="3000" b="1" dirty="0" err="1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Снегогоном</a:t>
            </a:r>
            <a:r>
              <a:rPr lang="ru-RU" sz="30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" прозвали. Оголяется темная и сырая земля, почва готовится к цветению, лес просыпается от пения птиц.</a:t>
            </a:r>
            <a:endParaRPr lang="ru-RU" sz="3000" b="1" dirty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071546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 </a:t>
            </a:r>
            <a:r>
              <a:rPr lang="ru-RU" sz="4000" dirty="0" smtClean="0"/>
              <a:t> </a:t>
            </a:r>
            <a:r>
              <a:rPr lang="ru-RU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Зацветает     ольха</a:t>
            </a:r>
            <a:endParaRPr lang="ru-RU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6" name="Рисунок 5" descr="12705221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57166"/>
            <a:ext cx="3903369" cy="330785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7" name="Рисунок 6" descr="0044-075-TSvetjot-ver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214554"/>
            <a:ext cx="4522337" cy="4214818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000628" y="4071942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 вербе распустились пушисто-желтые от пыльцы шари</a:t>
            </a:r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ки-цветы</a:t>
            </a:r>
            <a:endParaRPr lang="ru-RU" sz="2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030A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818" y="928670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У воды цветет калужница</a:t>
            </a:r>
            <a:endParaRPr lang="ru-RU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3" name="Рисунок 2" descr="0_30f3_c40be81b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4381499" cy="328612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4" name="Рисунок 3" descr="106ed39d387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559" y="3143248"/>
            <a:ext cx="4691128" cy="3518346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4143380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Появились весенние грибы сморчки</a:t>
            </a:r>
            <a:endParaRPr lang="ru-RU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304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Весна</vt:lpstr>
      <vt:lpstr>  Уж тает снег, бегут ручьи, В окно повеяло весною... Засвищут скоро соловьи, И лес оденется листвою! Чиста небесная лазурь, Теплей и ярче солнце стало, Пора метелей злых и бурь Опять надолго миновала...                                     Алексей Плещеев. </vt:lpstr>
      <vt:lpstr>Состояние природы весной</vt:lpstr>
      <vt:lpstr>Март</vt:lpstr>
      <vt:lpstr>Презентация PowerPoint</vt:lpstr>
      <vt:lpstr>Презентация PowerPoint</vt:lpstr>
      <vt:lpstr>Апрель</vt:lpstr>
      <vt:lpstr>Презентация PowerPoint</vt:lpstr>
      <vt:lpstr>Презентация PowerPoint</vt:lpstr>
      <vt:lpstr>Презентация PowerPoint</vt:lpstr>
      <vt:lpstr>Презентация PowerPoint</vt:lpstr>
      <vt:lpstr>Май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Приметы весны</vt:lpstr>
      <vt:lpstr>Весенние праздники</vt:lpstr>
      <vt:lpstr>Загадки о весне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47</cp:revision>
  <dcterms:created xsi:type="dcterms:W3CDTF">2014-04-15T11:43:01Z</dcterms:created>
  <dcterms:modified xsi:type="dcterms:W3CDTF">2015-10-19T12:54:55Z</dcterms:modified>
</cp:coreProperties>
</file>