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10" r:id="rId3"/>
    <p:sldId id="279" r:id="rId4"/>
    <p:sldId id="259" r:id="rId5"/>
    <p:sldId id="312" r:id="rId6"/>
    <p:sldId id="313" r:id="rId7"/>
    <p:sldId id="314" r:id="rId8"/>
    <p:sldId id="302" r:id="rId9"/>
    <p:sldId id="303" r:id="rId10"/>
    <p:sldId id="304" r:id="rId11"/>
    <p:sldId id="305" r:id="rId12"/>
    <p:sldId id="306" r:id="rId13"/>
    <p:sldId id="261" r:id="rId14"/>
    <p:sldId id="262" r:id="rId15"/>
    <p:sldId id="267" r:id="rId16"/>
    <p:sldId id="269" r:id="rId17"/>
    <p:sldId id="272" r:id="rId18"/>
    <p:sldId id="273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24" autoAdjust="0"/>
  </p:normalViewPr>
  <p:slideViewPr>
    <p:cSldViewPr>
      <p:cViewPr>
        <p:scale>
          <a:sx n="72" d="100"/>
          <a:sy n="72" d="100"/>
        </p:scale>
        <p:origin x="-78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0383-2C6B-4F5C-AA2C-CEF49F76B325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747B-0518-4D99-9846-46C60133C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9747B-0518-4D99-9846-46C60133CE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3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9747B-0518-4D99-9846-46C60133CE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9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06E780-EB24-4E4D-9E1A-33CC2E70A00F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2B253F-69E8-47B4-A144-4BBAB4261D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фоны для детских презентаций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05273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«</a:t>
            </a:r>
            <a:r>
              <a:rPr lang="ru-RU" sz="2800" dirty="0" smtClean="0">
                <a:latin typeface="Arial Black" pitchFamily="34" charset="0"/>
              </a:rPr>
              <a:t>Пальчиковая гимнастика -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>
                <a:latin typeface="Arial Black" pitchFamily="34" charset="0"/>
              </a:rPr>
              <a:t>здоровьесберегающая  технология сохранения </a:t>
            </a:r>
            <a:r>
              <a:rPr lang="ru-RU" sz="2800" dirty="0" smtClean="0">
                <a:latin typeface="Arial Black" pitchFamily="34" charset="0"/>
              </a:rPr>
              <a:t>здоровья детей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дошкольного возраста»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7031" y="3299505"/>
            <a:ext cx="3952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Соловьёва М.В.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2362" y="6396335"/>
            <a:ext cx="1277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2017 </a:t>
            </a:r>
            <a:r>
              <a:rPr lang="ru-RU" sz="2400" b="1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719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ша\Desktop\фоны для детских презентаций\1330208819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404664"/>
            <a:ext cx="86167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Здоровье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это состояние полного физического и социального  благополучия человека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Здоровьесберегающая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технология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Технология – это инструмент профессиональной деятельности педагога.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89987"/>
            <a:ext cx="42484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ша\Desktop\фоны для детских презентаций\im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5" y="0"/>
            <a:ext cx="9214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Люди давно заметили, что движения рук и пальцев,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сопровождаемые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короткими стихами, благотворно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действуют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развитие детей. Сотрудники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физиологии детей и подростков АПН РФ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доказали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что тонкие движения пальцев рук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влияют на развитие детской речи.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упражнений и ритмических движений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пальцами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индуктивно приводит к возбуждению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речевых центрах головного мозга и резкому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усилению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согласованной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деятельности речевых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зон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что, в конечном итоге,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ша\Desktop\i01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545">
            <a:off x="5766698" y="3447220"/>
            <a:ext cx="2519899" cy="22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фоны для детских презентаций\645dd21fac99f63ddb5bffb37fbf4cc5_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329698"/>
            <a:ext cx="38164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II</a:t>
            </a:r>
            <a:r>
              <a:rPr lang="ru-RU" b="1" dirty="0" smtClean="0">
                <a:latin typeface="Arial Black" pitchFamily="34" charset="0"/>
              </a:rPr>
              <a:t>. Практическая часть </a:t>
            </a:r>
            <a:r>
              <a:rPr lang="ru-RU" b="1" dirty="0" smtClean="0">
                <a:latin typeface="Arial Black" pitchFamily="34" charset="0"/>
              </a:rPr>
              <a:t>«</a:t>
            </a:r>
            <a:r>
              <a:rPr lang="ru-RU" b="1" dirty="0" smtClean="0">
                <a:latin typeface="Arial Black" pitchFamily="34" charset="0"/>
              </a:rPr>
              <a:t>Фонарики</a:t>
            </a:r>
            <a:r>
              <a:rPr lang="ru-RU" b="1" dirty="0">
                <a:latin typeface="Arial Black" pitchFamily="34" charset="0"/>
              </a:rPr>
              <a:t>»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Поочередно сжимать и разжимать пальцы рук на счет «раз-два». На «раз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пальцы правой руки выпрямлены, пальцы левой руки сжаты. На «два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пальцы левой руки выпрямлены, пальцы правой руки сжаты.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фонарики зажжём,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потом гулять пойдем!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Вот фонарики сияют,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Нам дорогу освещают!</a:t>
            </a:r>
          </a:p>
        </p:txBody>
      </p:sp>
      <p:pic>
        <p:nvPicPr>
          <p:cNvPr id="2051" name="Picture 3" descr="C:\Users\Наташа\Pictures\Scan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1699">
            <a:off x="5896725" y="1550517"/>
            <a:ext cx="284421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таша\Desktop\фоны для детских презентаций\smeshariki-kartinki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89844"/>
            <a:ext cx="4464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«Лодочка»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 ладони поставлены на ребро и соединены «ковшиком», большие пальцы  прижаты к ладоням.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Маленькая лодочка по реке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плывет,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прогулку лодочка малышей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везет.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Arial Black" pitchFamily="34" charset="0"/>
                <a:cs typeface="Times New Roman" pitchFamily="18" charset="0"/>
              </a:rPr>
              <a:t>«Пароход»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 ладони поставлены на ребро и соединены «ковшиком», большие пальцы поняты вверх – это «труба»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Пароход плывет по речке,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труба пыхтит, как печка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«Рыбка»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Выпрямленные ладони прижаты друг к другу. Пальцы направлены в «сторону от себя»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Рыбка малютка по речке плывет,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Рыбка-малютка хвостиком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бьёт.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63" y="1950243"/>
            <a:ext cx="2878137" cy="335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5938"/>
            <a:ext cx="6750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«Заготовка капусты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Руками имитируем соответствующие движения: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-Мы капусту рубим! 2 раза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прямыми напряженными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ладонями имитируем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движения топора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-Мы капусту режем! 2 раза –энергичные движения  прямыми                             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ладонями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вперед-назад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-Мы капусту солим! 2 раза – пальцы собраны «щепотью»,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солим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-Мы капусту жмем, жмем! 2 раза – энергично сжимаем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пальцы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кулачки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-Мы морковку трем! 2 раза – пальцы одной руки  сжаты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кулак , а другая рука прямая ладонь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совершает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ритмичные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7790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0_79a60_efac504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59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Печём 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блины»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Левая рука касается ладонью стола, правая рука – тыльной стороной. Смена позиций правая рука касается ладонью стола – левая рука тыльной стороной.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Мама нам печет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блины,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Очень  вкусные они.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 сегодня встали рано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 едим их со сметаной.</a:t>
            </a:r>
          </a:p>
        </p:txBody>
      </p:sp>
    </p:spTree>
    <p:extLst>
      <p:ext uri="{BB962C8B-B14F-4D97-AF65-F5344CB8AC3E}">
        <p14:creationId xmlns:p14="http://schemas.microsoft.com/office/powerpoint/2010/main" val="1453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953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764704"/>
            <a:ext cx="259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9856" y="1412776"/>
            <a:ext cx="7542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1.Косинова Е.М. Уроки логопеда/учебное издание ООО «Издательство «Эскимо». М.: 2004 – с.174, 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www yandex.ru</a:t>
            </a:r>
            <a:r>
              <a:rPr lang="ru-RU" dirty="0" smtClean="0"/>
              <a:t>  фоны для презентаций</a:t>
            </a:r>
          </a:p>
          <a:p>
            <a:r>
              <a:rPr lang="ru-RU" dirty="0" smtClean="0"/>
              <a:t>3. </a:t>
            </a:r>
            <a:r>
              <a:rPr lang="en-US" dirty="0" smtClean="0"/>
              <a:t>www</a:t>
            </a:r>
            <a:r>
              <a:rPr lang="ru-RU" dirty="0" smtClean="0"/>
              <a:t> </a:t>
            </a:r>
            <a:r>
              <a:rPr lang="en-US" dirty="0"/>
              <a:t>yandex.ru</a:t>
            </a:r>
            <a:r>
              <a:rPr lang="ru-RU" dirty="0" smtClean="0"/>
              <a:t> анимационные картинки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4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Наташа\Desktop\фоны для детских презентаций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908720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«Если руки неумелы,</a:t>
            </a:r>
          </a:p>
          <a:p>
            <a:r>
              <a:rPr lang="ru-RU" sz="3200" b="1" dirty="0" smtClean="0"/>
              <a:t>Если пальчики несмелы,</a:t>
            </a:r>
          </a:p>
          <a:p>
            <a:r>
              <a:rPr lang="ru-RU" sz="3200" b="1" dirty="0" smtClean="0"/>
              <a:t>Трудно ручку удержать,</a:t>
            </a:r>
          </a:p>
          <a:p>
            <a:r>
              <a:rPr lang="ru-RU" sz="3200" b="1" dirty="0" smtClean="0"/>
              <a:t>Буквы ровно написать</a:t>
            </a:r>
          </a:p>
          <a:p>
            <a:r>
              <a:rPr lang="ru-RU" sz="3200" b="1" dirty="0" smtClean="0"/>
              <a:t>Не удержишь карандаш</a:t>
            </a:r>
          </a:p>
          <a:p>
            <a:r>
              <a:rPr lang="ru-RU" sz="3200" b="1" dirty="0" smtClean="0"/>
              <a:t>Не получится пейзаж».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   </a:t>
            </a:r>
            <a:r>
              <a:rPr lang="ru-RU" sz="3200" b="1" dirty="0" err="1" smtClean="0"/>
              <a:t>В.Лирясов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85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фоны для детских презентаций\34375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88640"/>
            <a:ext cx="67687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Пальчиковая гимнастика </a:t>
            </a:r>
            <a:r>
              <a:rPr lang="ru-RU" sz="2800" b="1" dirty="0" smtClean="0"/>
              <a:t>–</a:t>
            </a:r>
          </a:p>
          <a:p>
            <a:pPr algn="ctr"/>
            <a:r>
              <a:rPr lang="ru-RU" sz="2800" b="1" dirty="0" err="1"/>
              <a:t>з</a:t>
            </a:r>
            <a:r>
              <a:rPr lang="ru-RU" sz="2800" b="1" dirty="0" err="1" smtClean="0"/>
              <a:t>доровьесберегающая</a:t>
            </a:r>
            <a:r>
              <a:rPr lang="ru-RU" sz="2800" b="1" dirty="0" smtClean="0"/>
              <a:t> технология</a:t>
            </a:r>
          </a:p>
          <a:p>
            <a:pPr algn="ctr"/>
            <a:r>
              <a:rPr lang="ru-RU" sz="2800" b="1" dirty="0"/>
              <a:t>с</a:t>
            </a:r>
            <a:r>
              <a:rPr lang="ru-RU" sz="2800" b="1" dirty="0" smtClean="0"/>
              <a:t>охранения и стимулирования</a:t>
            </a:r>
          </a:p>
          <a:p>
            <a:pPr algn="ctr"/>
            <a:r>
              <a:rPr lang="ru-RU" sz="2800" b="1" dirty="0"/>
              <a:t>з</a:t>
            </a:r>
            <a:r>
              <a:rPr lang="ru-RU" sz="2800" b="1" dirty="0" smtClean="0"/>
              <a:t>доровья детей дошкольного</a:t>
            </a:r>
          </a:p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озраста</a:t>
            </a:r>
          </a:p>
          <a:p>
            <a:r>
              <a:rPr lang="ru-RU" sz="2400" dirty="0" smtClean="0"/>
              <a:t>Представляет собой набор упражнений, направленных на развитие мелкой моторики руки, т.е. совместных действий систем организма человека (мышечной, зрительной, нервной, костной)., формирующих способность выполнять точные, мелкие движения пальцами и кистями.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90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фоны для детских презентаций\1024_dd3d6d8357ab520b63c6b9135141f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2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76672"/>
            <a:ext cx="61206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Пальчиковая гимнастика решает множество задач в развитии ребёнка: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омогает развивать речь;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азвивает эмоциональную выразительность;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овышает работоспособность головного мозга;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азвивает внимание, память, воображение;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пособствует развитию пространственного мышления;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нимает тревожность.</a:t>
            </a:r>
          </a:p>
          <a:p>
            <a:r>
              <a:rPr lang="ru-RU" sz="2000" dirty="0" smtClean="0"/>
              <a:t>Пальчиковые игры очень эмоциональны, увлекательны. Дети с удовольствием принимают участие в таких играх.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9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052736"/>
            <a:ext cx="62646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Необходимо помнить три важных </a:t>
            </a:r>
          </a:p>
          <a:p>
            <a:r>
              <a:rPr lang="ru-RU" sz="2800" b="1" dirty="0" smtClean="0"/>
              <a:t>          правила: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Первое</a:t>
            </a:r>
            <a:r>
              <a:rPr lang="ru-RU" sz="2000" dirty="0" smtClean="0"/>
              <a:t>: пальцы правой и левой рук </a:t>
            </a:r>
          </a:p>
          <a:p>
            <a:r>
              <a:rPr lang="ru-RU" sz="2000" dirty="0" smtClean="0"/>
              <a:t>следует нагружать равномерно;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Второе: </a:t>
            </a:r>
            <a:r>
              <a:rPr lang="ru-RU" sz="2000" dirty="0" smtClean="0"/>
              <a:t>после каждого упражнения 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ужно расслаблять пальцы (например,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отрясти кистями рук);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Третье: </a:t>
            </a:r>
            <a:r>
              <a:rPr lang="ru-RU" sz="2000" dirty="0" smtClean="0"/>
              <a:t>поскольку пальчиковая 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имнастика оказывает комплексное</a:t>
            </a:r>
          </a:p>
          <a:p>
            <a:r>
              <a:rPr lang="ru-RU" sz="2000" dirty="0" smtClean="0"/>
              <a:t> воздействие, она должна использоваться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а всех образовательных деятельностях 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 ДОУ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46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70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7910759" cy="59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Правила выполнения упражнений:</a:t>
            </a:r>
          </a:p>
          <a:p>
            <a:endParaRPr lang="ru-RU" sz="2400" b="1" dirty="0" smtClean="0"/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1</a:t>
            </a:r>
            <a:r>
              <a:rPr lang="ru-RU" sz="2000" dirty="0" smtClean="0"/>
              <a:t>.Перед игрой с ребёнком можно обсудить её содержание. Это не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олько позволит подготовить его к правильному выполнению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пражнения, но и создаст необходимый эмоциональный настрой.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2.</a:t>
            </a:r>
            <a:r>
              <a:rPr lang="ru-RU" sz="2000" dirty="0" smtClean="0"/>
              <a:t>Перед началом упражнений дети разогревают ладони лёгкими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оглаживаниями до приятного ощущения тепла.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3</a:t>
            </a:r>
            <a:r>
              <a:rPr lang="ru-RU" sz="2000" dirty="0" smtClean="0"/>
              <a:t>.Все упражнения выполняются в медленном темпе, от 3 до 5 раз,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начала правой рукой, затем левой, а потом двумя руками вместе.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4</a:t>
            </a:r>
            <a:r>
              <a:rPr lang="ru-RU" sz="2000" dirty="0" smtClean="0"/>
              <a:t>.Выполняйте упражнение вместе с ребёнком, при этом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емонстрируя собственную увлечённость игрой.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5.</a:t>
            </a:r>
            <a:r>
              <a:rPr lang="ru-RU" sz="2000" dirty="0" smtClean="0"/>
              <a:t>При выполнении упражнений необходимо вовлекать, по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озможности, все пальцы руки.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6.</a:t>
            </a:r>
            <a:r>
              <a:rPr lang="ru-RU" sz="2000" dirty="0" smtClean="0"/>
              <a:t>Необходимо следить за правильной постановкой кисти руки,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очным переключением с одного движения на другое.</a:t>
            </a:r>
          </a:p>
          <a:p>
            <a:r>
              <a:rPr lang="ru-RU" sz="2000" b="1" dirty="0" smtClean="0"/>
              <a:t>7.</a:t>
            </a:r>
            <a:r>
              <a:rPr lang="ru-RU" sz="2000" dirty="0" smtClean="0"/>
              <a:t>Нужно добиваться, чтобы все упражнения выполнялись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ебёнком легко, без чрезмерного напряжения мышц руки, </a:t>
            </a:r>
          </a:p>
          <a:p>
            <a:r>
              <a:rPr lang="ru-RU" sz="2000" dirty="0"/>
              <a:t>ч</a:t>
            </a:r>
            <a:r>
              <a:rPr lang="ru-RU" sz="2000" dirty="0" smtClean="0"/>
              <a:t>тобы они приносили ему радость.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07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70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7802136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</a:t>
            </a:r>
            <a:r>
              <a:rPr lang="ru-RU" sz="2000" dirty="0" smtClean="0"/>
              <a:t>.Все указания даются спокойным, доброжелательным тоном,</a:t>
            </a:r>
          </a:p>
          <a:p>
            <a:r>
              <a:rPr lang="ru-RU" sz="2000" dirty="0"/>
              <a:t>ч</a:t>
            </a:r>
            <a:r>
              <a:rPr lang="ru-RU" sz="2000" dirty="0" smtClean="0"/>
              <a:t>ётко, без лишних слов. При необходимости ребёнку оказывается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омощь.</a:t>
            </a:r>
          </a:p>
          <a:p>
            <a:r>
              <a:rPr lang="ru-RU" sz="2000" b="1" dirty="0" smtClean="0"/>
              <a:t>9.</a:t>
            </a:r>
            <a:r>
              <a:rPr lang="ru-RU" sz="2000" dirty="0" smtClean="0"/>
              <a:t>В идеале каждое занятие имеет своё название, длится несколько </a:t>
            </a:r>
          </a:p>
          <a:p>
            <a:r>
              <a:rPr lang="ru-RU" sz="2000" dirty="0" smtClean="0"/>
              <a:t>минут и повторяется в течение дня 2-3 раза.</a:t>
            </a:r>
          </a:p>
          <a:p>
            <a:r>
              <a:rPr lang="ru-RU" sz="2000" b="1" dirty="0" smtClean="0"/>
              <a:t>10.</a:t>
            </a:r>
            <a:r>
              <a:rPr lang="ru-RU" sz="2000" dirty="0" smtClean="0"/>
              <a:t>При повторных проведениях игры дети нередко начинают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роизносить текст частично ( особенно начало и окончание фраз).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остепенно текст разучивается наизусть, дети произносят его </a:t>
            </a:r>
          </a:p>
          <a:p>
            <a:r>
              <a:rPr lang="ru-RU" sz="2000" dirty="0"/>
              <a:t>ц</a:t>
            </a:r>
            <a:r>
              <a:rPr lang="ru-RU" sz="2000" dirty="0" smtClean="0"/>
              <a:t>еликом, соотнося слова </a:t>
            </a:r>
            <a:r>
              <a:rPr lang="ru-RU" sz="2000" dirty="0"/>
              <a:t>с</a:t>
            </a:r>
            <a:r>
              <a:rPr lang="ru-RU" sz="2000" dirty="0" smtClean="0"/>
              <a:t> движением.</a:t>
            </a:r>
          </a:p>
          <a:p>
            <a:r>
              <a:rPr lang="ru-RU" sz="2000" b="1" dirty="0" smtClean="0"/>
              <a:t>11.</a:t>
            </a:r>
            <a:r>
              <a:rPr lang="ru-RU" sz="2000" dirty="0" smtClean="0"/>
              <a:t>Выбрав два или три упражнения, постепенно заменяйте их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овыми. Наиболее понравившиеся игры можете оставить  в своём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епертуаре и возвращаться к ним по желанию ребёнка.</a:t>
            </a:r>
          </a:p>
          <a:p>
            <a:r>
              <a:rPr lang="ru-RU" sz="2000" b="1" dirty="0" smtClean="0"/>
              <a:t>12.</a:t>
            </a:r>
            <a:r>
              <a:rPr lang="ru-RU" sz="2000" dirty="0" smtClean="0"/>
              <a:t>Не ставьте перед ребёнком несколько сложных задач сразу</a:t>
            </a:r>
          </a:p>
          <a:p>
            <a:r>
              <a:rPr lang="ru-RU" sz="2000" dirty="0" smtClean="0"/>
              <a:t>(к примеру, показывать движения и произносить текст). Объём </a:t>
            </a:r>
          </a:p>
          <a:p>
            <a:r>
              <a:rPr lang="ru-RU" sz="2000" dirty="0" smtClean="0"/>
              <a:t>внимания у детей ограничен, и невыполнимая задача может</a:t>
            </a:r>
          </a:p>
          <a:p>
            <a:r>
              <a:rPr lang="ru-RU" sz="2000" dirty="0" smtClean="0"/>
              <a:t>«отбить» интерес к игре.</a:t>
            </a:r>
          </a:p>
          <a:p>
            <a:r>
              <a:rPr lang="ru-RU" sz="2000" b="1" dirty="0" smtClean="0"/>
              <a:t>13</a:t>
            </a:r>
            <a:r>
              <a:rPr lang="ru-RU" sz="2000" dirty="0" smtClean="0"/>
              <a:t>.Никогда не принуждайте. Попытайтесь разобраться в причинах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тказа, если возможно, ликвидируйте их (например, изменив</a:t>
            </a:r>
          </a:p>
          <a:p>
            <a:r>
              <a:rPr lang="ru-RU" sz="2000" dirty="0"/>
              <a:t>з</a:t>
            </a:r>
            <a:r>
              <a:rPr lang="ru-RU" sz="2000" dirty="0" smtClean="0"/>
              <a:t>адание) или поменяйте игру.</a:t>
            </a:r>
          </a:p>
        </p:txBody>
      </p:sp>
    </p:spTree>
    <p:extLst>
      <p:ext uri="{BB962C8B-B14F-4D97-AF65-F5344CB8AC3E}">
        <p14:creationId xmlns:p14="http://schemas.microsoft.com/office/powerpoint/2010/main" val="29437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5282</TotalTime>
  <Words>838</Words>
  <Application>Microsoft Office PowerPoint</Application>
  <PresentationFormat>Экран (4:3)</PresentationFormat>
  <Paragraphs>132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Мария</cp:lastModifiedBy>
  <cp:revision>69</cp:revision>
  <dcterms:created xsi:type="dcterms:W3CDTF">2015-04-19T10:44:07Z</dcterms:created>
  <dcterms:modified xsi:type="dcterms:W3CDTF">2017-04-16T18:57:42Z</dcterms:modified>
</cp:coreProperties>
</file>